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4" r:id="rId1"/>
    <p:sldMasterId id="2147483947" r:id="rId2"/>
  </p:sldMasterIdLst>
  <p:notesMasterIdLst>
    <p:notesMasterId r:id="rId35"/>
  </p:notesMasterIdLst>
  <p:sldIdLst>
    <p:sldId id="453" r:id="rId3"/>
    <p:sldId id="368" r:id="rId4"/>
    <p:sldId id="369" r:id="rId5"/>
    <p:sldId id="387" r:id="rId6"/>
    <p:sldId id="556" r:id="rId7"/>
    <p:sldId id="544" r:id="rId8"/>
    <p:sldId id="545" r:id="rId9"/>
    <p:sldId id="546" r:id="rId10"/>
    <p:sldId id="547" r:id="rId11"/>
    <p:sldId id="548" r:id="rId12"/>
    <p:sldId id="550" r:id="rId13"/>
    <p:sldId id="551" r:id="rId14"/>
    <p:sldId id="552" r:id="rId15"/>
    <p:sldId id="553" r:id="rId16"/>
    <p:sldId id="554" r:id="rId17"/>
    <p:sldId id="555" r:id="rId18"/>
    <p:sldId id="533" r:id="rId19"/>
    <p:sldId id="557" r:id="rId20"/>
    <p:sldId id="370" r:id="rId21"/>
    <p:sldId id="527" r:id="rId22"/>
    <p:sldId id="540" r:id="rId23"/>
    <p:sldId id="542" r:id="rId24"/>
    <p:sldId id="541" r:id="rId25"/>
    <p:sldId id="389" r:id="rId26"/>
    <p:sldId id="543" r:id="rId27"/>
    <p:sldId id="528" r:id="rId28"/>
    <p:sldId id="526" r:id="rId29"/>
    <p:sldId id="534" r:id="rId30"/>
    <p:sldId id="532" r:id="rId31"/>
    <p:sldId id="536" r:id="rId32"/>
    <p:sldId id="538" r:id="rId33"/>
    <p:sldId id="451" r:id="rId34"/>
  </p:sldIdLst>
  <p:sldSz cx="9906000" cy="6858000" type="A4"/>
  <p:notesSz cx="6811963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Verdana" pitchFamily="-123" charset="0"/>
        <a:ea typeface="ＭＳ Ｐゴシック" pitchFamily="-123" charset="-128"/>
        <a:cs typeface="ＭＳ Ｐゴシック" pitchFamily="-123" charset="-128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Verdana" pitchFamily="-123" charset="0"/>
        <a:ea typeface="ＭＳ Ｐゴシック" pitchFamily="-123" charset="-128"/>
        <a:cs typeface="ＭＳ Ｐゴシック" pitchFamily="-123" charset="-128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Verdana" pitchFamily="-123" charset="0"/>
        <a:ea typeface="ＭＳ Ｐゴシック" pitchFamily="-123" charset="-128"/>
        <a:cs typeface="ＭＳ Ｐゴシック" pitchFamily="-123" charset="-128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Verdana" pitchFamily="-123" charset="0"/>
        <a:ea typeface="ＭＳ Ｐゴシック" pitchFamily="-123" charset="-128"/>
        <a:cs typeface="ＭＳ Ｐゴシック" pitchFamily="-123" charset="-128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Verdana" pitchFamily="-123" charset="0"/>
        <a:ea typeface="ＭＳ Ｐゴシック" pitchFamily="-123" charset="-128"/>
        <a:cs typeface="ＭＳ Ｐゴシック" pitchFamily="-123" charset="-128"/>
      </a:defRPr>
    </a:lvl5pPr>
    <a:lvl6pPr marL="2286000" algn="l" defTabSz="457200" rtl="0" eaLnBrk="1" latinLnBrk="0" hangingPunct="1">
      <a:defRPr sz="1000" kern="1200">
        <a:solidFill>
          <a:schemeClr val="tx1"/>
        </a:solidFill>
        <a:latin typeface="Verdana" pitchFamily="-123" charset="0"/>
        <a:ea typeface="ＭＳ Ｐゴシック" pitchFamily="-123" charset="-128"/>
        <a:cs typeface="ＭＳ Ｐゴシック" pitchFamily="-123" charset="-128"/>
      </a:defRPr>
    </a:lvl6pPr>
    <a:lvl7pPr marL="2743200" algn="l" defTabSz="457200" rtl="0" eaLnBrk="1" latinLnBrk="0" hangingPunct="1">
      <a:defRPr sz="1000" kern="1200">
        <a:solidFill>
          <a:schemeClr val="tx1"/>
        </a:solidFill>
        <a:latin typeface="Verdana" pitchFamily="-123" charset="0"/>
        <a:ea typeface="ＭＳ Ｐゴシック" pitchFamily="-123" charset="-128"/>
        <a:cs typeface="ＭＳ Ｐゴシック" pitchFamily="-123" charset="-128"/>
      </a:defRPr>
    </a:lvl7pPr>
    <a:lvl8pPr marL="3200400" algn="l" defTabSz="457200" rtl="0" eaLnBrk="1" latinLnBrk="0" hangingPunct="1">
      <a:defRPr sz="1000" kern="1200">
        <a:solidFill>
          <a:schemeClr val="tx1"/>
        </a:solidFill>
        <a:latin typeface="Verdana" pitchFamily="-123" charset="0"/>
        <a:ea typeface="ＭＳ Ｐゴシック" pitchFamily="-123" charset="-128"/>
        <a:cs typeface="ＭＳ Ｐゴシック" pitchFamily="-123" charset="-128"/>
      </a:defRPr>
    </a:lvl8pPr>
    <a:lvl9pPr marL="3657600" algn="l" defTabSz="457200" rtl="0" eaLnBrk="1" latinLnBrk="0" hangingPunct="1">
      <a:defRPr sz="1000" kern="1200">
        <a:solidFill>
          <a:schemeClr val="tx1"/>
        </a:solidFill>
        <a:latin typeface="Verdana" pitchFamily="-123" charset="0"/>
        <a:ea typeface="ＭＳ Ｐゴシック" pitchFamily="-123" charset="-128"/>
        <a:cs typeface="ＭＳ Ｐゴシック" pitchFamily="-12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4395"/>
    <a:srgbClr val="4A56A0"/>
    <a:srgbClr val="9933FF"/>
    <a:srgbClr val="CC0000"/>
    <a:srgbClr val="008B60"/>
    <a:srgbClr val="FF0000"/>
    <a:srgbClr val="FF9933"/>
    <a:srgbClr val="FFFE02"/>
    <a:srgbClr val="5E69AA"/>
    <a:srgbClr val="727BB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58" autoAdjust="0"/>
    <p:restoredTop sz="91262" autoAdjust="0"/>
  </p:normalViewPr>
  <p:slideViewPr>
    <p:cSldViewPr>
      <p:cViewPr>
        <p:scale>
          <a:sx n="60" d="100"/>
          <a:sy n="60" d="100"/>
        </p:scale>
        <p:origin x="-1086" y="-492"/>
      </p:cViewPr>
      <p:guideLst>
        <p:guide orient="horz" pos="1979"/>
        <p:guide orient="horz" pos="4065"/>
        <p:guide orient="horz" pos="4201"/>
        <p:guide orient="horz" pos="3022"/>
        <p:guide orient="horz" pos="890"/>
        <p:guide orient="horz" pos="436"/>
        <p:guide orient="horz" pos="1253"/>
        <p:guide pos="308"/>
        <p:guide pos="4163"/>
        <p:guide pos="2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476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3132"/>
        <p:guide pos="214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A15745-0D1A-490B-8395-5D5767E13247}" type="doc">
      <dgm:prSet loTypeId="urn:microsoft.com/office/officeart/2005/8/layout/target3" loCatId="relationship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4AACB707-F416-4283-9508-071F2455256F}">
      <dgm:prSet phldrT="[Texto]" custT="1"/>
      <dgm:spPr/>
      <dgm:t>
        <a:bodyPr/>
        <a:lstStyle/>
        <a:p>
          <a:r>
            <a:rPr lang="pt-BR" sz="2800" dirty="0" smtClean="0"/>
            <a:t>Aulas</a:t>
          </a:r>
          <a:endParaRPr lang="pt-BR" sz="2800" dirty="0"/>
        </a:p>
      </dgm:t>
    </dgm:pt>
    <dgm:pt modelId="{A9A16C63-CFA3-4249-940C-0BC3CBD137D1}" type="parTrans" cxnId="{F0EE1BA3-A1FA-4A5F-B171-8678FDBA663D}">
      <dgm:prSet/>
      <dgm:spPr/>
      <dgm:t>
        <a:bodyPr/>
        <a:lstStyle/>
        <a:p>
          <a:endParaRPr lang="pt-BR"/>
        </a:p>
      </dgm:t>
    </dgm:pt>
    <dgm:pt modelId="{F0F9BEAC-B95B-4D09-984B-8D358B6E8F71}" type="sibTrans" cxnId="{F0EE1BA3-A1FA-4A5F-B171-8678FDBA663D}">
      <dgm:prSet/>
      <dgm:spPr/>
      <dgm:t>
        <a:bodyPr/>
        <a:lstStyle/>
        <a:p>
          <a:endParaRPr lang="pt-BR"/>
        </a:p>
      </dgm:t>
    </dgm:pt>
    <dgm:pt modelId="{C231DA1E-12AF-4EB8-8332-1451EB150A9A}">
      <dgm:prSet phldrT="[Texto]"/>
      <dgm:spPr/>
      <dgm:t>
        <a:bodyPr/>
        <a:lstStyle/>
        <a:p>
          <a:r>
            <a:rPr lang="pt-BR" dirty="0" smtClean="0"/>
            <a:t>Aulas presenciais</a:t>
          </a:r>
          <a:endParaRPr lang="pt-BR" dirty="0"/>
        </a:p>
      </dgm:t>
    </dgm:pt>
    <dgm:pt modelId="{713F5B30-0EFE-4071-9147-1721927EB421}" type="parTrans" cxnId="{D1305011-42A1-401D-89B4-13453A90E876}">
      <dgm:prSet/>
      <dgm:spPr/>
      <dgm:t>
        <a:bodyPr/>
        <a:lstStyle/>
        <a:p>
          <a:endParaRPr lang="pt-BR"/>
        </a:p>
      </dgm:t>
    </dgm:pt>
    <dgm:pt modelId="{E461D0C6-C465-4567-BB44-9CEF2CD884D7}" type="sibTrans" cxnId="{D1305011-42A1-401D-89B4-13453A90E876}">
      <dgm:prSet/>
      <dgm:spPr/>
      <dgm:t>
        <a:bodyPr/>
        <a:lstStyle/>
        <a:p>
          <a:endParaRPr lang="pt-BR"/>
        </a:p>
      </dgm:t>
    </dgm:pt>
    <dgm:pt modelId="{09A76692-E762-4A0C-AD69-6C21E2246767}">
      <dgm:prSet phldrT="[Texto]"/>
      <dgm:spPr/>
      <dgm:t>
        <a:bodyPr/>
        <a:lstStyle/>
        <a:p>
          <a:r>
            <a:rPr lang="pt-BR" dirty="0" smtClean="0"/>
            <a:t>Dependência do professor</a:t>
          </a:r>
          <a:endParaRPr lang="pt-BR" dirty="0"/>
        </a:p>
      </dgm:t>
    </dgm:pt>
    <dgm:pt modelId="{42C7FB34-C007-4503-B868-C75C25EBB6DA}" type="parTrans" cxnId="{9DB96595-D217-4BA3-9F9D-2E0ABDB805F8}">
      <dgm:prSet/>
      <dgm:spPr/>
      <dgm:t>
        <a:bodyPr/>
        <a:lstStyle/>
        <a:p>
          <a:endParaRPr lang="pt-BR"/>
        </a:p>
      </dgm:t>
    </dgm:pt>
    <dgm:pt modelId="{C551C672-D29D-48DC-BA76-20CD17C83677}" type="sibTrans" cxnId="{9DB96595-D217-4BA3-9F9D-2E0ABDB805F8}">
      <dgm:prSet/>
      <dgm:spPr/>
      <dgm:t>
        <a:bodyPr/>
        <a:lstStyle/>
        <a:p>
          <a:endParaRPr lang="pt-BR"/>
        </a:p>
      </dgm:t>
    </dgm:pt>
    <dgm:pt modelId="{5DE050C9-ABF4-4EED-873B-5D6CA477FDC9}">
      <dgm:prSet phldrT="[Texto]" custT="1"/>
      <dgm:spPr/>
      <dgm:t>
        <a:bodyPr/>
        <a:lstStyle/>
        <a:p>
          <a:r>
            <a:rPr lang="pt-BR" sz="2800" dirty="0" smtClean="0"/>
            <a:t>Livro-texto</a:t>
          </a:r>
          <a:endParaRPr lang="pt-BR" sz="2800" dirty="0"/>
        </a:p>
      </dgm:t>
    </dgm:pt>
    <dgm:pt modelId="{8AABF375-7B04-4C81-9317-F8B26D809DB8}" type="parTrans" cxnId="{0E7EA2CF-EFD9-4DBD-B22F-83D9536C268D}">
      <dgm:prSet/>
      <dgm:spPr/>
      <dgm:t>
        <a:bodyPr/>
        <a:lstStyle/>
        <a:p>
          <a:endParaRPr lang="pt-BR"/>
        </a:p>
      </dgm:t>
    </dgm:pt>
    <dgm:pt modelId="{14C03191-943B-471D-86C7-436B42A98B76}" type="sibTrans" cxnId="{0E7EA2CF-EFD9-4DBD-B22F-83D9536C268D}">
      <dgm:prSet/>
      <dgm:spPr/>
      <dgm:t>
        <a:bodyPr/>
        <a:lstStyle/>
        <a:p>
          <a:endParaRPr lang="pt-BR"/>
        </a:p>
      </dgm:t>
    </dgm:pt>
    <dgm:pt modelId="{CF5EE17F-8ED6-4480-8606-8C4C4E66A8AE}">
      <dgm:prSet phldrT="[Texto]"/>
      <dgm:spPr/>
      <dgm:t>
        <a:bodyPr/>
        <a:lstStyle/>
        <a:p>
          <a:r>
            <a:rPr lang="pt-BR" dirty="0" smtClean="0"/>
            <a:t>Desenvolvido para atender a todas as instituições</a:t>
          </a:r>
          <a:endParaRPr lang="pt-BR" dirty="0"/>
        </a:p>
      </dgm:t>
    </dgm:pt>
    <dgm:pt modelId="{41362064-9E77-4986-98E2-667E3F114CBC}" type="parTrans" cxnId="{43E06C3F-FB83-40D4-AE18-4F22D42D0B72}">
      <dgm:prSet/>
      <dgm:spPr/>
      <dgm:t>
        <a:bodyPr/>
        <a:lstStyle/>
        <a:p>
          <a:endParaRPr lang="pt-BR"/>
        </a:p>
      </dgm:t>
    </dgm:pt>
    <dgm:pt modelId="{3E572A1D-DB87-4E13-9F4F-458C83631529}" type="sibTrans" cxnId="{43E06C3F-FB83-40D4-AE18-4F22D42D0B72}">
      <dgm:prSet/>
      <dgm:spPr/>
      <dgm:t>
        <a:bodyPr/>
        <a:lstStyle/>
        <a:p>
          <a:endParaRPr lang="pt-BR"/>
        </a:p>
      </dgm:t>
    </dgm:pt>
    <dgm:pt modelId="{8D976D1A-738F-4860-AD68-81F4B5BFFB18}">
      <dgm:prSet phldrT="[Texto]"/>
      <dgm:spPr/>
      <dgm:t>
        <a:bodyPr/>
        <a:lstStyle/>
        <a:p>
          <a:r>
            <a:rPr lang="pt-BR" dirty="0" smtClean="0"/>
            <a:t>Acervo da biblioteca</a:t>
          </a:r>
          <a:endParaRPr lang="pt-BR" dirty="0"/>
        </a:p>
      </dgm:t>
    </dgm:pt>
    <dgm:pt modelId="{EC6EAD32-8C39-4F47-BBD2-11E209E4DC3D}" type="parTrans" cxnId="{FB3EB6D8-FB30-464A-97E4-795B9D6CDAC2}">
      <dgm:prSet/>
      <dgm:spPr/>
      <dgm:t>
        <a:bodyPr/>
        <a:lstStyle/>
        <a:p>
          <a:endParaRPr lang="pt-BR"/>
        </a:p>
      </dgm:t>
    </dgm:pt>
    <dgm:pt modelId="{D3887057-CB2D-44E2-B3E5-278550EA0379}" type="sibTrans" cxnId="{FB3EB6D8-FB30-464A-97E4-795B9D6CDAC2}">
      <dgm:prSet/>
      <dgm:spPr/>
      <dgm:t>
        <a:bodyPr/>
        <a:lstStyle/>
        <a:p>
          <a:endParaRPr lang="pt-BR"/>
        </a:p>
      </dgm:t>
    </dgm:pt>
    <dgm:pt modelId="{102CEEE3-2E19-4E03-893C-4B91EA7199B3}">
      <dgm:prSet phldrT="[Texto]"/>
      <dgm:spPr/>
      <dgm:t>
        <a:bodyPr/>
        <a:lstStyle/>
        <a:p>
          <a:r>
            <a:rPr lang="pt-BR" dirty="0" smtClean="0"/>
            <a:t>Laboratórios</a:t>
          </a:r>
          <a:endParaRPr lang="pt-BR" dirty="0"/>
        </a:p>
      </dgm:t>
    </dgm:pt>
    <dgm:pt modelId="{AB6D4741-8FD0-4AF3-A151-535C2122FAA7}" type="parTrans" cxnId="{28EAFA7E-D9BF-47FD-8427-45C215757346}">
      <dgm:prSet/>
      <dgm:spPr/>
      <dgm:t>
        <a:bodyPr/>
        <a:lstStyle/>
        <a:p>
          <a:endParaRPr lang="pt-BR"/>
        </a:p>
      </dgm:t>
    </dgm:pt>
    <dgm:pt modelId="{15FBAF3A-2C27-4C0F-8226-F5C2BA711875}" type="sibTrans" cxnId="{28EAFA7E-D9BF-47FD-8427-45C215757346}">
      <dgm:prSet/>
      <dgm:spPr/>
      <dgm:t>
        <a:bodyPr/>
        <a:lstStyle/>
        <a:p>
          <a:endParaRPr lang="pt-BR"/>
        </a:p>
      </dgm:t>
    </dgm:pt>
    <dgm:pt modelId="{8BFD202C-00F5-4389-8B30-4F2956769188}">
      <dgm:prSet phldrT="[Texto]" custT="1"/>
      <dgm:spPr/>
      <dgm:t>
        <a:bodyPr/>
        <a:lstStyle/>
        <a:p>
          <a:r>
            <a:rPr lang="pt-BR" sz="2800" dirty="0" smtClean="0"/>
            <a:t>Aprofundamento</a:t>
          </a:r>
          <a:endParaRPr lang="pt-BR" sz="2800" dirty="0"/>
        </a:p>
      </dgm:t>
    </dgm:pt>
    <dgm:pt modelId="{CDEFBAD6-7BB7-4EA0-9E23-8FD6F4B0412E}" type="sibTrans" cxnId="{66471FD0-06A7-43C9-AD70-8D95981D5883}">
      <dgm:prSet/>
      <dgm:spPr/>
      <dgm:t>
        <a:bodyPr/>
        <a:lstStyle/>
        <a:p>
          <a:endParaRPr lang="pt-BR"/>
        </a:p>
      </dgm:t>
    </dgm:pt>
    <dgm:pt modelId="{5C8C8657-ECDA-4245-891E-AA7B18A81047}" type="parTrans" cxnId="{66471FD0-06A7-43C9-AD70-8D95981D5883}">
      <dgm:prSet/>
      <dgm:spPr/>
      <dgm:t>
        <a:bodyPr/>
        <a:lstStyle/>
        <a:p>
          <a:endParaRPr lang="pt-BR"/>
        </a:p>
      </dgm:t>
    </dgm:pt>
    <dgm:pt modelId="{94030872-75BD-41F7-A39A-3B2A9C93B337}" type="pres">
      <dgm:prSet presAssocID="{D2A15745-0D1A-490B-8395-5D5767E1324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1C88C1F-5A0F-4DFB-987F-71D07EE6B717}" type="pres">
      <dgm:prSet presAssocID="{4AACB707-F416-4283-9508-071F2455256F}" presName="circle1" presStyleLbl="node1" presStyleIdx="0" presStyleCnt="3"/>
      <dgm:spPr/>
      <dgm:t>
        <a:bodyPr/>
        <a:lstStyle/>
        <a:p>
          <a:endParaRPr lang="pt-BR"/>
        </a:p>
      </dgm:t>
    </dgm:pt>
    <dgm:pt modelId="{4FA52421-9A91-43DD-804A-533098FF4004}" type="pres">
      <dgm:prSet presAssocID="{4AACB707-F416-4283-9508-071F2455256F}" presName="space" presStyleCnt="0"/>
      <dgm:spPr/>
      <dgm:t>
        <a:bodyPr/>
        <a:lstStyle/>
        <a:p>
          <a:endParaRPr lang="pt-BR"/>
        </a:p>
      </dgm:t>
    </dgm:pt>
    <dgm:pt modelId="{B5B025A2-4A6B-44CC-BE61-69197022FB10}" type="pres">
      <dgm:prSet presAssocID="{4AACB707-F416-4283-9508-071F2455256F}" presName="rect1" presStyleLbl="alignAcc1" presStyleIdx="0" presStyleCnt="3"/>
      <dgm:spPr/>
      <dgm:t>
        <a:bodyPr/>
        <a:lstStyle/>
        <a:p>
          <a:endParaRPr lang="pt-BR"/>
        </a:p>
      </dgm:t>
    </dgm:pt>
    <dgm:pt modelId="{DE060FF5-6CB0-4511-B338-080C89934955}" type="pres">
      <dgm:prSet presAssocID="{5DE050C9-ABF4-4EED-873B-5D6CA477FDC9}" presName="vertSpace2" presStyleLbl="node1" presStyleIdx="0" presStyleCnt="3"/>
      <dgm:spPr/>
      <dgm:t>
        <a:bodyPr/>
        <a:lstStyle/>
        <a:p>
          <a:endParaRPr lang="pt-BR"/>
        </a:p>
      </dgm:t>
    </dgm:pt>
    <dgm:pt modelId="{A61665D4-C12A-4379-B435-2454C4BD2839}" type="pres">
      <dgm:prSet presAssocID="{5DE050C9-ABF4-4EED-873B-5D6CA477FDC9}" presName="circle2" presStyleLbl="node1" presStyleIdx="1" presStyleCnt="3"/>
      <dgm:spPr/>
      <dgm:t>
        <a:bodyPr/>
        <a:lstStyle/>
        <a:p>
          <a:endParaRPr lang="pt-BR"/>
        </a:p>
      </dgm:t>
    </dgm:pt>
    <dgm:pt modelId="{FFB17378-2890-4607-8E28-DD951E6ADA37}" type="pres">
      <dgm:prSet presAssocID="{5DE050C9-ABF4-4EED-873B-5D6CA477FDC9}" presName="rect2" presStyleLbl="alignAcc1" presStyleIdx="1" presStyleCnt="3" custLinFactNeighborX="-62" custLinFactNeighborY="-321"/>
      <dgm:spPr/>
      <dgm:t>
        <a:bodyPr/>
        <a:lstStyle/>
        <a:p>
          <a:endParaRPr lang="pt-BR"/>
        </a:p>
      </dgm:t>
    </dgm:pt>
    <dgm:pt modelId="{126DF34B-AF9F-4E8B-AE38-68500D6BFC43}" type="pres">
      <dgm:prSet presAssocID="{8BFD202C-00F5-4389-8B30-4F2956769188}" presName="vertSpace3" presStyleLbl="node1" presStyleIdx="1" presStyleCnt="3"/>
      <dgm:spPr/>
      <dgm:t>
        <a:bodyPr/>
        <a:lstStyle/>
        <a:p>
          <a:endParaRPr lang="pt-BR"/>
        </a:p>
      </dgm:t>
    </dgm:pt>
    <dgm:pt modelId="{3852CCF5-6306-46D8-94C5-0B1AFA544CE2}" type="pres">
      <dgm:prSet presAssocID="{8BFD202C-00F5-4389-8B30-4F2956769188}" presName="circle3" presStyleLbl="node1" presStyleIdx="2" presStyleCnt="3"/>
      <dgm:spPr/>
      <dgm:t>
        <a:bodyPr/>
        <a:lstStyle/>
        <a:p>
          <a:endParaRPr lang="pt-BR"/>
        </a:p>
      </dgm:t>
    </dgm:pt>
    <dgm:pt modelId="{A93B1145-0B87-43A8-B2CE-78453FAF326F}" type="pres">
      <dgm:prSet presAssocID="{8BFD202C-00F5-4389-8B30-4F2956769188}" presName="rect3" presStyleLbl="alignAcc1" presStyleIdx="2" presStyleCnt="3"/>
      <dgm:spPr/>
      <dgm:t>
        <a:bodyPr/>
        <a:lstStyle/>
        <a:p>
          <a:endParaRPr lang="pt-BR"/>
        </a:p>
      </dgm:t>
    </dgm:pt>
    <dgm:pt modelId="{AB765C66-61F4-4F7B-A9B9-6104568380EB}" type="pres">
      <dgm:prSet presAssocID="{4AACB707-F416-4283-9508-071F2455256F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4529A1-D74D-48A6-908A-DE0C741D16FC}" type="pres">
      <dgm:prSet presAssocID="{4AACB707-F416-4283-9508-071F2455256F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23E8FC-0831-4E51-8900-1CD8AC95404C}" type="pres">
      <dgm:prSet presAssocID="{5DE050C9-ABF4-4EED-873B-5D6CA477FDC9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A2B58D-C4B6-4847-9A7E-43F16E6EFEDE}" type="pres">
      <dgm:prSet presAssocID="{5DE050C9-ABF4-4EED-873B-5D6CA477FDC9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3FA48F-DBCD-4DEB-8972-BCFA68FF4BCF}" type="pres">
      <dgm:prSet presAssocID="{8BFD202C-00F5-4389-8B30-4F2956769188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F9C54E-EA6E-478B-AE19-D09DBD6AEE3E}" type="pres">
      <dgm:prSet presAssocID="{8BFD202C-00F5-4389-8B30-4F2956769188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293196C-DABC-4D34-BDD6-3D1A604052E1}" type="presOf" srcId="{8D976D1A-738F-4860-AD68-81F4B5BFFB18}" destId="{A1F9C54E-EA6E-478B-AE19-D09DBD6AEE3E}" srcOrd="0" destOrd="0" presId="urn:microsoft.com/office/officeart/2005/8/layout/target3"/>
    <dgm:cxn modelId="{0E7EA2CF-EFD9-4DBD-B22F-83D9536C268D}" srcId="{D2A15745-0D1A-490B-8395-5D5767E13247}" destId="{5DE050C9-ABF4-4EED-873B-5D6CA477FDC9}" srcOrd="1" destOrd="0" parTransId="{8AABF375-7B04-4C81-9317-F8B26D809DB8}" sibTransId="{14C03191-943B-471D-86C7-436B42A98B76}"/>
    <dgm:cxn modelId="{832D5027-5FBC-487B-BF12-82F21EE607C6}" type="presOf" srcId="{09A76692-E762-4A0C-AD69-6C21E2246767}" destId="{A74529A1-D74D-48A6-908A-DE0C741D16FC}" srcOrd="0" destOrd="1" presId="urn:microsoft.com/office/officeart/2005/8/layout/target3"/>
    <dgm:cxn modelId="{43E06C3F-FB83-40D4-AE18-4F22D42D0B72}" srcId="{5DE050C9-ABF4-4EED-873B-5D6CA477FDC9}" destId="{CF5EE17F-8ED6-4480-8606-8C4C4E66A8AE}" srcOrd="0" destOrd="0" parTransId="{41362064-9E77-4986-98E2-667E3F114CBC}" sibTransId="{3E572A1D-DB87-4E13-9F4F-458C83631529}"/>
    <dgm:cxn modelId="{1F2C7D8F-21C8-48A8-9E9F-BFE63B873A41}" type="presOf" srcId="{C231DA1E-12AF-4EB8-8332-1451EB150A9A}" destId="{A74529A1-D74D-48A6-908A-DE0C741D16FC}" srcOrd="0" destOrd="0" presId="urn:microsoft.com/office/officeart/2005/8/layout/target3"/>
    <dgm:cxn modelId="{28EAFA7E-D9BF-47FD-8427-45C215757346}" srcId="{8BFD202C-00F5-4389-8B30-4F2956769188}" destId="{102CEEE3-2E19-4E03-893C-4B91EA7199B3}" srcOrd="1" destOrd="0" parTransId="{AB6D4741-8FD0-4AF3-A151-535C2122FAA7}" sibTransId="{15FBAF3A-2C27-4C0F-8226-F5C2BA711875}"/>
    <dgm:cxn modelId="{C51CDED1-6965-4930-B19C-3585C077CCC2}" type="presOf" srcId="{4AACB707-F416-4283-9508-071F2455256F}" destId="{B5B025A2-4A6B-44CC-BE61-69197022FB10}" srcOrd="0" destOrd="0" presId="urn:microsoft.com/office/officeart/2005/8/layout/target3"/>
    <dgm:cxn modelId="{5338A346-5C5F-42C9-BB48-FD4641DB3738}" type="presOf" srcId="{CF5EE17F-8ED6-4480-8606-8C4C4E66A8AE}" destId="{2AA2B58D-C4B6-4847-9A7E-43F16E6EFEDE}" srcOrd="0" destOrd="0" presId="urn:microsoft.com/office/officeart/2005/8/layout/target3"/>
    <dgm:cxn modelId="{D1305011-42A1-401D-89B4-13453A90E876}" srcId="{4AACB707-F416-4283-9508-071F2455256F}" destId="{C231DA1E-12AF-4EB8-8332-1451EB150A9A}" srcOrd="0" destOrd="0" parTransId="{713F5B30-0EFE-4071-9147-1721927EB421}" sibTransId="{E461D0C6-C465-4567-BB44-9CEF2CD884D7}"/>
    <dgm:cxn modelId="{A48EB88A-F71B-401F-84C7-F04154FAAFBB}" type="presOf" srcId="{5DE050C9-ABF4-4EED-873B-5D6CA477FDC9}" destId="{8423E8FC-0831-4E51-8900-1CD8AC95404C}" srcOrd="1" destOrd="0" presId="urn:microsoft.com/office/officeart/2005/8/layout/target3"/>
    <dgm:cxn modelId="{66471FD0-06A7-43C9-AD70-8D95981D5883}" srcId="{D2A15745-0D1A-490B-8395-5D5767E13247}" destId="{8BFD202C-00F5-4389-8B30-4F2956769188}" srcOrd="2" destOrd="0" parTransId="{5C8C8657-ECDA-4245-891E-AA7B18A81047}" sibTransId="{CDEFBAD6-7BB7-4EA0-9E23-8FD6F4B0412E}"/>
    <dgm:cxn modelId="{7C650DC5-C3CA-4D21-8B2F-87786C264080}" type="presOf" srcId="{8BFD202C-00F5-4389-8B30-4F2956769188}" destId="{A93B1145-0B87-43A8-B2CE-78453FAF326F}" srcOrd="0" destOrd="0" presId="urn:microsoft.com/office/officeart/2005/8/layout/target3"/>
    <dgm:cxn modelId="{522DC577-C93B-4933-8B69-5A30A0B7A14C}" type="presOf" srcId="{4AACB707-F416-4283-9508-071F2455256F}" destId="{AB765C66-61F4-4F7B-A9B9-6104568380EB}" srcOrd="1" destOrd="0" presId="urn:microsoft.com/office/officeart/2005/8/layout/target3"/>
    <dgm:cxn modelId="{F0EE1BA3-A1FA-4A5F-B171-8678FDBA663D}" srcId="{D2A15745-0D1A-490B-8395-5D5767E13247}" destId="{4AACB707-F416-4283-9508-071F2455256F}" srcOrd="0" destOrd="0" parTransId="{A9A16C63-CFA3-4249-940C-0BC3CBD137D1}" sibTransId="{F0F9BEAC-B95B-4D09-984B-8D358B6E8F71}"/>
    <dgm:cxn modelId="{9DB96595-D217-4BA3-9F9D-2E0ABDB805F8}" srcId="{4AACB707-F416-4283-9508-071F2455256F}" destId="{09A76692-E762-4A0C-AD69-6C21E2246767}" srcOrd="1" destOrd="0" parTransId="{42C7FB34-C007-4503-B868-C75C25EBB6DA}" sibTransId="{C551C672-D29D-48DC-BA76-20CD17C83677}"/>
    <dgm:cxn modelId="{A3F0275E-0802-41F2-8E07-91C991DF645C}" type="presOf" srcId="{102CEEE3-2E19-4E03-893C-4B91EA7199B3}" destId="{A1F9C54E-EA6E-478B-AE19-D09DBD6AEE3E}" srcOrd="0" destOrd="1" presId="urn:microsoft.com/office/officeart/2005/8/layout/target3"/>
    <dgm:cxn modelId="{FB3EB6D8-FB30-464A-97E4-795B9D6CDAC2}" srcId="{8BFD202C-00F5-4389-8B30-4F2956769188}" destId="{8D976D1A-738F-4860-AD68-81F4B5BFFB18}" srcOrd="0" destOrd="0" parTransId="{EC6EAD32-8C39-4F47-BBD2-11E209E4DC3D}" sibTransId="{D3887057-CB2D-44E2-B3E5-278550EA0379}"/>
    <dgm:cxn modelId="{AE6D5FF3-D0F5-4BBC-8DCA-2B46B75F181E}" type="presOf" srcId="{D2A15745-0D1A-490B-8395-5D5767E13247}" destId="{94030872-75BD-41F7-A39A-3B2A9C93B337}" srcOrd="0" destOrd="0" presId="urn:microsoft.com/office/officeart/2005/8/layout/target3"/>
    <dgm:cxn modelId="{FC0A5E5A-FB86-468F-ABEF-918D4E5348E9}" type="presOf" srcId="{5DE050C9-ABF4-4EED-873B-5D6CA477FDC9}" destId="{FFB17378-2890-4607-8E28-DD951E6ADA37}" srcOrd="0" destOrd="0" presId="urn:microsoft.com/office/officeart/2005/8/layout/target3"/>
    <dgm:cxn modelId="{2D1383CF-03AF-47BD-B6F7-1EDD45CB9DC2}" type="presOf" srcId="{8BFD202C-00F5-4389-8B30-4F2956769188}" destId="{403FA48F-DBCD-4DEB-8972-BCFA68FF4BCF}" srcOrd="1" destOrd="0" presId="urn:microsoft.com/office/officeart/2005/8/layout/target3"/>
    <dgm:cxn modelId="{E1F74D36-FA07-4BC1-B361-A38603621A32}" type="presParOf" srcId="{94030872-75BD-41F7-A39A-3B2A9C93B337}" destId="{01C88C1F-5A0F-4DFB-987F-71D07EE6B717}" srcOrd="0" destOrd="0" presId="urn:microsoft.com/office/officeart/2005/8/layout/target3"/>
    <dgm:cxn modelId="{C6F80164-537C-4F0B-9AD5-BF5A1C84B040}" type="presParOf" srcId="{94030872-75BD-41F7-A39A-3B2A9C93B337}" destId="{4FA52421-9A91-43DD-804A-533098FF4004}" srcOrd="1" destOrd="0" presId="urn:microsoft.com/office/officeart/2005/8/layout/target3"/>
    <dgm:cxn modelId="{9AA53D69-FCE7-47C9-B864-FDAD848E247D}" type="presParOf" srcId="{94030872-75BD-41F7-A39A-3B2A9C93B337}" destId="{B5B025A2-4A6B-44CC-BE61-69197022FB10}" srcOrd="2" destOrd="0" presId="urn:microsoft.com/office/officeart/2005/8/layout/target3"/>
    <dgm:cxn modelId="{97688E85-2C35-4261-A8E8-556CD6EE1B01}" type="presParOf" srcId="{94030872-75BD-41F7-A39A-3B2A9C93B337}" destId="{DE060FF5-6CB0-4511-B338-080C89934955}" srcOrd="3" destOrd="0" presId="urn:microsoft.com/office/officeart/2005/8/layout/target3"/>
    <dgm:cxn modelId="{2A8F6608-7488-449A-91CC-699AEBF4F6AF}" type="presParOf" srcId="{94030872-75BD-41F7-A39A-3B2A9C93B337}" destId="{A61665D4-C12A-4379-B435-2454C4BD2839}" srcOrd="4" destOrd="0" presId="urn:microsoft.com/office/officeart/2005/8/layout/target3"/>
    <dgm:cxn modelId="{2F037C87-B54A-4B4D-8D62-708A9BB5DA9F}" type="presParOf" srcId="{94030872-75BD-41F7-A39A-3B2A9C93B337}" destId="{FFB17378-2890-4607-8E28-DD951E6ADA37}" srcOrd="5" destOrd="0" presId="urn:microsoft.com/office/officeart/2005/8/layout/target3"/>
    <dgm:cxn modelId="{3B767376-85DD-4841-91C8-D9195B496AC8}" type="presParOf" srcId="{94030872-75BD-41F7-A39A-3B2A9C93B337}" destId="{126DF34B-AF9F-4E8B-AE38-68500D6BFC43}" srcOrd="6" destOrd="0" presId="urn:microsoft.com/office/officeart/2005/8/layout/target3"/>
    <dgm:cxn modelId="{A3CD1AC7-0C8E-4E48-A08B-198D4A34CFD7}" type="presParOf" srcId="{94030872-75BD-41F7-A39A-3B2A9C93B337}" destId="{3852CCF5-6306-46D8-94C5-0B1AFA544CE2}" srcOrd="7" destOrd="0" presId="urn:microsoft.com/office/officeart/2005/8/layout/target3"/>
    <dgm:cxn modelId="{B1775248-ABEA-41D7-BBBF-88187DA47CF4}" type="presParOf" srcId="{94030872-75BD-41F7-A39A-3B2A9C93B337}" destId="{A93B1145-0B87-43A8-B2CE-78453FAF326F}" srcOrd="8" destOrd="0" presId="urn:microsoft.com/office/officeart/2005/8/layout/target3"/>
    <dgm:cxn modelId="{888D6D1C-18C5-43F3-A2E8-542411F03E64}" type="presParOf" srcId="{94030872-75BD-41F7-A39A-3B2A9C93B337}" destId="{AB765C66-61F4-4F7B-A9B9-6104568380EB}" srcOrd="9" destOrd="0" presId="urn:microsoft.com/office/officeart/2005/8/layout/target3"/>
    <dgm:cxn modelId="{EB0AD3C4-0C07-452D-B578-BB00C2029018}" type="presParOf" srcId="{94030872-75BD-41F7-A39A-3B2A9C93B337}" destId="{A74529A1-D74D-48A6-908A-DE0C741D16FC}" srcOrd="10" destOrd="0" presId="urn:microsoft.com/office/officeart/2005/8/layout/target3"/>
    <dgm:cxn modelId="{33ABA6B4-251C-4494-8D22-58124F62D9A7}" type="presParOf" srcId="{94030872-75BD-41F7-A39A-3B2A9C93B337}" destId="{8423E8FC-0831-4E51-8900-1CD8AC95404C}" srcOrd="11" destOrd="0" presId="urn:microsoft.com/office/officeart/2005/8/layout/target3"/>
    <dgm:cxn modelId="{4AA6784C-1966-4A2F-9D16-E5F6D5B4B369}" type="presParOf" srcId="{94030872-75BD-41F7-A39A-3B2A9C93B337}" destId="{2AA2B58D-C4B6-4847-9A7E-43F16E6EFEDE}" srcOrd="12" destOrd="0" presId="urn:microsoft.com/office/officeart/2005/8/layout/target3"/>
    <dgm:cxn modelId="{C0DDA53A-C93C-4B14-B021-1D5203B051C3}" type="presParOf" srcId="{94030872-75BD-41F7-A39A-3B2A9C93B337}" destId="{403FA48F-DBCD-4DEB-8972-BCFA68FF4BCF}" srcOrd="13" destOrd="0" presId="urn:microsoft.com/office/officeart/2005/8/layout/target3"/>
    <dgm:cxn modelId="{CC8B851A-BB85-4FB7-BA50-6063A529E938}" type="presParOf" srcId="{94030872-75BD-41F7-A39A-3B2A9C93B337}" destId="{A1F9C54E-EA6E-478B-AE19-D09DBD6AEE3E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73DE84-8CD2-491E-8400-D5492346B7A1}" type="doc">
      <dgm:prSet loTypeId="urn:microsoft.com/office/officeart/2005/8/layout/chevron1" loCatId="process" qsTypeId="urn:microsoft.com/office/officeart/2005/8/quickstyle/3d1" qsCatId="3D" csTypeId="urn:microsoft.com/office/officeart/2005/8/colors/accent1_2" csCatId="accent1" phldr="1"/>
      <dgm:spPr/>
    </dgm:pt>
    <dgm:pt modelId="{E1ECF898-20EC-461F-A623-B7A3ADBED73C}">
      <dgm:prSet phldrT="[Texto]"/>
      <dgm:spPr/>
      <dgm:t>
        <a:bodyPr/>
        <a:lstStyle/>
        <a:p>
          <a:r>
            <a:rPr lang="pt-BR" dirty="0" smtClean="0"/>
            <a:t>Aula</a:t>
          </a:r>
          <a:endParaRPr lang="pt-BR" dirty="0"/>
        </a:p>
      </dgm:t>
    </dgm:pt>
    <dgm:pt modelId="{95C50E76-4EFA-4EA9-9EA1-A785646F82CE}" type="parTrans" cxnId="{92178B2B-7BB5-48E7-A833-F02B1A820850}">
      <dgm:prSet/>
      <dgm:spPr/>
      <dgm:t>
        <a:bodyPr/>
        <a:lstStyle/>
        <a:p>
          <a:endParaRPr lang="pt-BR"/>
        </a:p>
      </dgm:t>
    </dgm:pt>
    <dgm:pt modelId="{E23EC011-41CE-4879-B2BC-3155D079ABE2}" type="sibTrans" cxnId="{92178B2B-7BB5-48E7-A833-F02B1A820850}">
      <dgm:prSet/>
      <dgm:spPr/>
      <dgm:t>
        <a:bodyPr/>
        <a:lstStyle/>
        <a:p>
          <a:endParaRPr lang="pt-BR"/>
        </a:p>
      </dgm:t>
    </dgm:pt>
    <dgm:pt modelId="{80B80862-4C13-429B-BFBC-28BD746D036C}">
      <dgm:prSet phldrT="[Texto]"/>
      <dgm:spPr/>
      <dgm:t>
        <a:bodyPr/>
        <a:lstStyle/>
        <a:p>
          <a:r>
            <a:rPr lang="pt-BR" dirty="0" smtClean="0"/>
            <a:t>Texto</a:t>
          </a:r>
          <a:endParaRPr lang="pt-BR" dirty="0"/>
        </a:p>
      </dgm:t>
    </dgm:pt>
    <dgm:pt modelId="{95989B2D-1A89-4276-BA09-E8FA8A54D0B0}" type="parTrans" cxnId="{AD7513F5-8F5A-40F4-9886-08F9A05A6D70}">
      <dgm:prSet/>
      <dgm:spPr/>
      <dgm:t>
        <a:bodyPr/>
        <a:lstStyle/>
        <a:p>
          <a:endParaRPr lang="pt-BR"/>
        </a:p>
      </dgm:t>
    </dgm:pt>
    <dgm:pt modelId="{B6103680-B5AA-41B5-9DF5-2F4263F23F36}" type="sibTrans" cxnId="{AD7513F5-8F5A-40F4-9886-08F9A05A6D70}">
      <dgm:prSet/>
      <dgm:spPr/>
      <dgm:t>
        <a:bodyPr/>
        <a:lstStyle/>
        <a:p>
          <a:endParaRPr lang="pt-BR"/>
        </a:p>
      </dgm:t>
    </dgm:pt>
    <dgm:pt modelId="{694DF8F0-6566-4C21-94AD-35B3BC316360}">
      <dgm:prSet phldrT="[Texto]"/>
      <dgm:spPr/>
      <dgm:t>
        <a:bodyPr/>
        <a:lstStyle/>
        <a:p>
          <a:r>
            <a:rPr lang="pt-BR" dirty="0" smtClean="0"/>
            <a:t>Aprofundamento</a:t>
          </a:r>
          <a:endParaRPr lang="pt-BR" dirty="0"/>
        </a:p>
      </dgm:t>
    </dgm:pt>
    <dgm:pt modelId="{524878DF-08C6-4BF1-BDCD-1AEFE23F682C}" type="parTrans" cxnId="{0298CB4F-24B9-4283-99DF-3B41E28D82ED}">
      <dgm:prSet/>
      <dgm:spPr/>
      <dgm:t>
        <a:bodyPr/>
        <a:lstStyle/>
        <a:p>
          <a:endParaRPr lang="pt-BR"/>
        </a:p>
      </dgm:t>
    </dgm:pt>
    <dgm:pt modelId="{928DF10E-A1BC-4BD6-98E6-FC5A6A73EF49}" type="sibTrans" cxnId="{0298CB4F-24B9-4283-99DF-3B41E28D82ED}">
      <dgm:prSet/>
      <dgm:spPr/>
      <dgm:t>
        <a:bodyPr/>
        <a:lstStyle/>
        <a:p>
          <a:endParaRPr lang="pt-BR"/>
        </a:p>
      </dgm:t>
    </dgm:pt>
    <dgm:pt modelId="{AC8B65B8-28EB-451C-9FF1-423A4D6CE9C4}" type="pres">
      <dgm:prSet presAssocID="{1073DE84-8CD2-491E-8400-D5492346B7A1}" presName="Name0" presStyleCnt="0">
        <dgm:presLayoutVars>
          <dgm:dir/>
          <dgm:animLvl val="lvl"/>
          <dgm:resizeHandles val="exact"/>
        </dgm:presLayoutVars>
      </dgm:prSet>
      <dgm:spPr/>
    </dgm:pt>
    <dgm:pt modelId="{9F601525-7F8D-42FC-B682-646553F22EB0}" type="pres">
      <dgm:prSet presAssocID="{E1ECF898-20EC-461F-A623-B7A3ADBED73C}" presName="parTxOnly" presStyleLbl="node1" presStyleIdx="0" presStyleCnt="3" custAng="20359440" custLinFactNeighborX="37592" custLinFactNeighborY="815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F0CEF1-34F0-46F2-A231-3567DE7856B7}" type="pres">
      <dgm:prSet presAssocID="{E23EC011-41CE-4879-B2BC-3155D079ABE2}" presName="parTxOnlySpace" presStyleCnt="0"/>
      <dgm:spPr/>
    </dgm:pt>
    <dgm:pt modelId="{DB3C6F3F-2360-4B97-95E8-6802753F4C76}" type="pres">
      <dgm:prSet presAssocID="{80B80862-4C13-429B-BFBC-28BD746D036C}" presName="parTxOnly" presStyleLbl="node1" presStyleIdx="1" presStyleCnt="3" custAng="203594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C252E7-1E43-4790-B69F-3445E7317670}" type="pres">
      <dgm:prSet presAssocID="{B6103680-B5AA-41B5-9DF5-2F4263F23F36}" presName="parTxOnlySpace" presStyleCnt="0"/>
      <dgm:spPr/>
    </dgm:pt>
    <dgm:pt modelId="{49D76050-82B8-4013-8E50-7C83EBD47F28}" type="pres">
      <dgm:prSet presAssocID="{694DF8F0-6566-4C21-94AD-35B3BC316360}" presName="parTxOnly" presStyleLbl="node1" presStyleIdx="2" presStyleCnt="3" custAng="20359440" custLinFactNeighborX="-37592" custLinFactNeighborY="-873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D7513F5-8F5A-40F4-9886-08F9A05A6D70}" srcId="{1073DE84-8CD2-491E-8400-D5492346B7A1}" destId="{80B80862-4C13-429B-BFBC-28BD746D036C}" srcOrd="1" destOrd="0" parTransId="{95989B2D-1A89-4276-BA09-E8FA8A54D0B0}" sibTransId="{B6103680-B5AA-41B5-9DF5-2F4263F23F36}"/>
    <dgm:cxn modelId="{253A0494-1927-4859-A628-F1C97A73CC65}" type="presOf" srcId="{1073DE84-8CD2-491E-8400-D5492346B7A1}" destId="{AC8B65B8-28EB-451C-9FF1-423A4D6CE9C4}" srcOrd="0" destOrd="0" presId="urn:microsoft.com/office/officeart/2005/8/layout/chevron1"/>
    <dgm:cxn modelId="{92178B2B-7BB5-48E7-A833-F02B1A820850}" srcId="{1073DE84-8CD2-491E-8400-D5492346B7A1}" destId="{E1ECF898-20EC-461F-A623-B7A3ADBED73C}" srcOrd="0" destOrd="0" parTransId="{95C50E76-4EFA-4EA9-9EA1-A785646F82CE}" sibTransId="{E23EC011-41CE-4879-B2BC-3155D079ABE2}"/>
    <dgm:cxn modelId="{37C90A5A-6654-4A07-8A60-FEB54D3AAD7E}" type="presOf" srcId="{80B80862-4C13-429B-BFBC-28BD746D036C}" destId="{DB3C6F3F-2360-4B97-95E8-6802753F4C76}" srcOrd="0" destOrd="0" presId="urn:microsoft.com/office/officeart/2005/8/layout/chevron1"/>
    <dgm:cxn modelId="{998D9B7E-1ACF-4237-9251-47F8D2255684}" type="presOf" srcId="{E1ECF898-20EC-461F-A623-B7A3ADBED73C}" destId="{9F601525-7F8D-42FC-B682-646553F22EB0}" srcOrd="0" destOrd="0" presId="urn:microsoft.com/office/officeart/2005/8/layout/chevron1"/>
    <dgm:cxn modelId="{4D3C9CEF-9E4F-4775-A766-D78BF15F433E}" type="presOf" srcId="{694DF8F0-6566-4C21-94AD-35B3BC316360}" destId="{49D76050-82B8-4013-8E50-7C83EBD47F28}" srcOrd="0" destOrd="0" presId="urn:microsoft.com/office/officeart/2005/8/layout/chevron1"/>
    <dgm:cxn modelId="{0298CB4F-24B9-4283-99DF-3B41E28D82ED}" srcId="{1073DE84-8CD2-491E-8400-D5492346B7A1}" destId="{694DF8F0-6566-4C21-94AD-35B3BC316360}" srcOrd="2" destOrd="0" parTransId="{524878DF-08C6-4BF1-BDCD-1AEFE23F682C}" sibTransId="{928DF10E-A1BC-4BD6-98E6-FC5A6A73EF49}"/>
    <dgm:cxn modelId="{A09C3B62-AB2D-42CA-8B3D-DEB1DE2F94C5}" type="presParOf" srcId="{AC8B65B8-28EB-451C-9FF1-423A4D6CE9C4}" destId="{9F601525-7F8D-42FC-B682-646553F22EB0}" srcOrd="0" destOrd="0" presId="urn:microsoft.com/office/officeart/2005/8/layout/chevron1"/>
    <dgm:cxn modelId="{8AFFB517-D97D-42AC-801A-10BC9C8306C0}" type="presParOf" srcId="{AC8B65B8-28EB-451C-9FF1-423A4D6CE9C4}" destId="{62F0CEF1-34F0-46F2-A231-3567DE7856B7}" srcOrd="1" destOrd="0" presId="urn:microsoft.com/office/officeart/2005/8/layout/chevron1"/>
    <dgm:cxn modelId="{5D59C54B-0EEC-4795-B04E-602D40782E2E}" type="presParOf" srcId="{AC8B65B8-28EB-451C-9FF1-423A4D6CE9C4}" destId="{DB3C6F3F-2360-4B97-95E8-6802753F4C76}" srcOrd="2" destOrd="0" presId="urn:microsoft.com/office/officeart/2005/8/layout/chevron1"/>
    <dgm:cxn modelId="{BE244EEA-EE4C-42EB-B07A-E9135196F1CD}" type="presParOf" srcId="{AC8B65B8-28EB-451C-9FF1-423A4D6CE9C4}" destId="{02C252E7-1E43-4790-B69F-3445E7317670}" srcOrd="3" destOrd="0" presId="urn:microsoft.com/office/officeart/2005/8/layout/chevron1"/>
    <dgm:cxn modelId="{CDD4E4D6-8097-4D6C-AA1F-602068479E7E}" type="presParOf" srcId="{AC8B65B8-28EB-451C-9FF1-423A4D6CE9C4}" destId="{49D76050-82B8-4013-8E50-7C83EBD47F2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73DE84-8CD2-491E-8400-D5492346B7A1}" type="doc">
      <dgm:prSet loTypeId="urn:microsoft.com/office/officeart/2005/8/layout/chevron1" loCatId="process" qsTypeId="urn:microsoft.com/office/officeart/2005/8/quickstyle/3d1" qsCatId="3D" csTypeId="urn:microsoft.com/office/officeart/2005/8/colors/accent1_2" csCatId="accent1" phldr="1"/>
      <dgm:spPr/>
    </dgm:pt>
    <dgm:pt modelId="{E1ECF898-20EC-461F-A623-B7A3ADBED73C}">
      <dgm:prSet phldrT="[Texto]"/>
      <dgm:spPr/>
      <dgm:t>
        <a:bodyPr/>
        <a:lstStyle/>
        <a:p>
          <a:r>
            <a:rPr lang="pt-BR" dirty="0" smtClean="0"/>
            <a:t>Aula</a:t>
          </a:r>
          <a:endParaRPr lang="pt-BR" dirty="0"/>
        </a:p>
      </dgm:t>
    </dgm:pt>
    <dgm:pt modelId="{95C50E76-4EFA-4EA9-9EA1-A785646F82CE}" type="parTrans" cxnId="{92178B2B-7BB5-48E7-A833-F02B1A820850}">
      <dgm:prSet/>
      <dgm:spPr/>
      <dgm:t>
        <a:bodyPr/>
        <a:lstStyle/>
        <a:p>
          <a:endParaRPr lang="pt-BR"/>
        </a:p>
      </dgm:t>
    </dgm:pt>
    <dgm:pt modelId="{E23EC011-41CE-4879-B2BC-3155D079ABE2}" type="sibTrans" cxnId="{92178B2B-7BB5-48E7-A833-F02B1A820850}">
      <dgm:prSet/>
      <dgm:spPr/>
      <dgm:t>
        <a:bodyPr/>
        <a:lstStyle/>
        <a:p>
          <a:endParaRPr lang="pt-BR"/>
        </a:p>
      </dgm:t>
    </dgm:pt>
    <dgm:pt modelId="{80B80862-4C13-429B-BFBC-28BD746D036C}">
      <dgm:prSet phldrT="[Texto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smtClean="0"/>
            <a:t>Texto</a:t>
          </a:r>
          <a:endParaRPr lang="pt-BR" dirty="0"/>
        </a:p>
      </dgm:t>
    </dgm:pt>
    <dgm:pt modelId="{95989B2D-1A89-4276-BA09-E8FA8A54D0B0}" type="parTrans" cxnId="{AD7513F5-8F5A-40F4-9886-08F9A05A6D70}">
      <dgm:prSet/>
      <dgm:spPr/>
      <dgm:t>
        <a:bodyPr/>
        <a:lstStyle/>
        <a:p>
          <a:endParaRPr lang="pt-BR"/>
        </a:p>
      </dgm:t>
    </dgm:pt>
    <dgm:pt modelId="{B6103680-B5AA-41B5-9DF5-2F4263F23F36}" type="sibTrans" cxnId="{AD7513F5-8F5A-40F4-9886-08F9A05A6D70}">
      <dgm:prSet/>
      <dgm:spPr/>
      <dgm:t>
        <a:bodyPr/>
        <a:lstStyle/>
        <a:p>
          <a:endParaRPr lang="pt-BR"/>
        </a:p>
      </dgm:t>
    </dgm:pt>
    <dgm:pt modelId="{694DF8F0-6566-4C21-94AD-35B3BC316360}">
      <dgm:prSet phldrT="[Texto]"/>
      <dgm:spPr/>
      <dgm:t>
        <a:bodyPr/>
        <a:lstStyle/>
        <a:p>
          <a:r>
            <a:rPr lang="pt-BR" dirty="0" smtClean="0"/>
            <a:t>Aprofundamento</a:t>
          </a:r>
          <a:endParaRPr lang="pt-BR" dirty="0"/>
        </a:p>
      </dgm:t>
    </dgm:pt>
    <dgm:pt modelId="{524878DF-08C6-4BF1-BDCD-1AEFE23F682C}" type="parTrans" cxnId="{0298CB4F-24B9-4283-99DF-3B41E28D82ED}">
      <dgm:prSet/>
      <dgm:spPr/>
      <dgm:t>
        <a:bodyPr/>
        <a:lstStyle/>
        <a:p>
          <a:endParaRPr lang="pt-BR"/>
        </a:p>
      </dgm:t>
    </dgm:pt>
    <dgm:pt modelId="{928DF10E-A1BC-4BD6-98E6-FC5A6A73EF49}" type="sibTrans" cxnId="{0298CB4F-24B9-4283-99DF-3B41E28D82ED}">
      <dgm:prSet/>
      <dgm:spPr/>
      <dgm:t>
        <a:bodyPr/>
        <a:lstStyle/>
        <a:p>
          <a:endParaRPr lang="pt-BR"/>
        </a:p>
      </dgm:t>
    </dgm:pt>
    <dgm:pt modelId="{AC8B65B8-28EB-451C-9FF1-423A4D6CE9C4}" type="pres">
      <dgm:prSet presAssocID="{1073DE84-8CD2-491E-8400-D5492346B7A1}" presName="Name0" presStyleCnt="0">
        <dgm:presLayoutVars>
          <dgm:dir/>
          <dgm:animLvl val="lvl"/>
          <dgm:resizeHandles val="exact"/>
        </dgm:presLayoutVars>
      </dgm:prSet>
      <dgm:spPr/>
    </dgm:pt>
    <dgm:pt modelId="{9F601525-7F8D-42FC-B682-646553F22EB0}" type="pres">
      <dgm:prSet presAssocID="{E1ECF898-20EC-461F-A623-B7A3ADBED73C}" presName="parTxOnly" presStyleLbl="node1" presStyleIdx="0" presStyleCnt="3" custAng="20359440" custLinFactNeighborX="37592" custLinFactNeighborY="815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F0CEF1-34F0-46F2-A231-3567DE7856B7}" type="pres">
      <dgm:prSet presAssocID="{E23EC011-41CE-4879-B2BC-3155D079ABE2}" presName="parTxOnlySpace" presStyleCnt="0"/>
      <dgm:spPr/>
    </dgm:pt>
    <dgm:pt modelId="{DB3C6F3F-2360-4B97-95E8-6802753F4C76}" type="pres">
      <dgm:prSet presAssocID="{80B80862-4C13-429B-BFBC-28BD746D036C}" presName="parTxOnly" presStyleLbl="node1" presStyleIdx="1" presStyleCnt="3" custAng="203594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C252E7-1E43-4790-B69F-3445E7317670}" type="pres">
      <dgm:prSet presAssocID="{B6103680-B5AA-41B5-9DF5-2F4263F23F36}" presName="parTxOnlySpace" presStyleCnt="0"/>
      <dgm:spPr/>
    </dgm:pt>
    <dgm:pt modelId="{49D76050-82B8-4013-8E50-7C83EBD47F28}" type="pres">
      <dgm:prSet presAssocID="{694DF8F0-6566-4C21-94AD-35B3BC316360}" presName="parTxOnly" presStyleLbl="node1" presStyleIdx="2" presStyleCnt="3" custAng="20359440" custLinFactNeighborX="-37592" custLinFactNeighborY="-873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D7513F5-8F5A-40F4-9886-08F9A05A6D70}" srcId="{1073DE84-8CD2-491E-8400-D5492346B7A1}" destId="{80B80862-4C13-429B-BFBC-28BD746D036C}" srcOrd="1" destOrd="0" parTransId="{95989B2D-1A89-4276-BA09-E8FA8A54D0B0}" sibTransId="{B6103680-B5AA-41B5-9DF5-2F4263F23F36}"/>
    <dgm:cxn modelId="{FEB97269-7977-496D-B78F-B2D4F227FFC6}" type="presOf" srcId="{694DF8F0-6566-4C21-94AD-35B3BC316360}" destId="{49D76050-82B8-4013-8E50-7C83EBD47F28}" srcOrd="0" destOrd="0" presId="urn:microsoft.com/office/officeart/2005/8/layout/chevron1"/>
    <dgm:cxn modelId="{92178B2B-7BB5-48E7-A833-F02B1A820850}" srcId="{1073DE84-8CD2-491E-8400-D5492346B7A1}" destId="{E1ECF898-20EC-461F-A623-B7A3ADBED73C}" srcOrd="0" destOrd="0" parTransId="{95C50E76-4EFA-4EA9-9EA1-A785646F82CE}" sibTransId="{E23EC011-41CE-4879-B2BC-3155D079ABE2}"/>
    <dgm:cxn modelId="{576443F1-DB7B-4A74-B0AF-1FD3C69A0111}" type="presOf" srcId="{1073DE84-8CD2-491E-8400-D5492346B7A1}" destId="{AC8B65B8-28EB-451C-9FF1-423A4D6CE9C4}" srcOrd="0" destOrd="0" presId="urn:microsoft.com/office/officeart/2005/8/layout/chevron1"/>
    <dgm:cxn modelId="{0EF87C59-1D49-46D2-AB84-D7EA2FCADC6E}" type="presOf" srcId="{80B80862-4C13-429B-BFBC-28BD746D036C}" destId="{DB3C6F3F-2360-4B97-95E8-6802753F4C76}" srcOrd="0" destOrd="0" presId="urn:microsoft.com/office/officeart/2005/8/layout/chevron1"/>
    <dgm:cxn modelId="{0298CB4F-24B9-4283-99DF-3B41E28D82ED}" srcId="{1073DE84-8CD2-491E-8400-D5492346B7A1}" destId="{694DF8F0-6566-4C21-94AD-35B3BC316360}" srcOrd="2" destOrd="0" parTransId="{524878DF-08C6-4BF1-BDCD-1AEFE23F682C}" sibTransId="{928DF10E-A1BC-4BD6-98E6-FC5A6A73EF49}"/>
    <dgm:cxn modelId="{37736338-E2C5-4E45-B76E-B6E4EDD462F4}" type="presOf" srcId="{E1ECF898-20EC-461F-A623-B7A3ADBED73C}" destId="{9F601525-7F8D-42FC-B682-646553F22EB0}" srcOrd="0" destOrd="0" presId="urn:microsoft.com/office/officeart/2005/8/layout/chevron1"/>
    <dgm:cxn modelId="{C36E172E-0209-4217-9160-13EAD288EF31}" type="presParOf" srcId="{AC8B65B8-28EB-451C-9FF1-423A4D6CE9C4}" destId="{9F601525-7F8D-42FC-B682-646553F22EB0}" srcOrd="0" destOrd="0" presId="urn:microsoft.com/office/officeart/2005/8/layout/chevron1"/>
    <dgm:cxn modelId="{C74ECB81-24FD-4306-B58B-891C3A23F6F4}" type="presParOf" srcId="{AC8B65B8-28EB-451C-9FF1-423A4D6CE9C4}" destId="{62F0CEF1-34F0-46F2-A231-3567DE7856B7}" srcOrd="1" destOrd="0" presId="urn:microsoft.com/office/officeart/2005/8/layout/chevron1"/>
    <dgm:cxn modelId="{A6759C9B-189F-4D96-BCE0-D774A931559A}" type="presParOf" srcId="{AC8B65B8-28EB-451C-9FF1-423A4D6CE9C4}" destId="{DB3C6F3F-2360-4B97-95E8-6802753F4C76}" srcOrd="2" destOrd="0" presId="urn:microsoft.com/office/officeart/2005/8/layout/chevron1"/>
    <dgm:cxn modelId="{79F54020-4893-4603-8AA9-3D128F64950A}" type="presParOf" srcId="{AC8B65B8-28EB-451C-9FF1-423A4D6CE9C4}" destId="{02C252E7-1E43-4790-B69F-3445E7317670}" srcOrd="3" destOrd="0" presId="urn:microsoft.com/office/officeart/2005/8/layout/chevron1"/>
    <dgm:cxn modelId="{DBB0FAFC-7449-41E6-B3FD-E7930CED5FB9}" type="presParOf" srcId="{AC8B65B8-28EB-451C-9FF1-423A4D6CE9C4}" destId="{49D76050-82B8-4013-8E50-7C83EBD47F2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73DE84-8CD2-491E-8400-D5492346B7A1}" type="doc">
      <dgm:prSet loTypeId="urn:microsoft.com/office/officeart/2005/8/layout/chevron1" loCatId="process" qsTypeId="urn:microsoft.com/office/officeart/2005/8/quickstyle/3d1" qsCatId="3D" csTypeId="urn:microsoft.com/office/officeart/2005/8/colors/accent1_2" csCatId="accent1" phldr="1"/>
      <dgm:spPr/>
    </dgm:pt>
    <dgm:pt modelId="{E1ECF898-20EC-461F-A623-B7A3ADBED73C}">
      <dgm:prSet phldrT="[Texto]"/>
      <dgm:spPr/>
      <dgm:t>
        <a:bodyPr/>
        <a:lstStyle/>
        <a:p>
          <a:r>
            <a:rPr lang="pt-BR" dirty="0" smtClean="0"/>
            <a:t>Aula</a:t>
          </a:r>
          <a:endParaRPr lang="pt-BR" dirty="0"/>
        </a:p>
      </dgm:t>
    </dgm:pt>
    <dgm:pt modelId="{95C50E76-4EFA-4EA9-9EA1-A785646F82CE}" type="parTrans" cxnId="{92178B2B-7BB5-48E7-A833-F02B1A820850}">
      <dgm:prSet/>
      <dgm:spPr/>
      <dgm:t>
        <a:bodyPr/>
        <a:lstStyle/>
        <a:p>
          <a:endParaRPr lang="pt-BR"/>
        </a:p>
      </dgm:t>
    </dgm:pt>
    <dgm:pt modelId="{E23EC011-41CE-4879-B2BC-3155D079ABE2}" type="sibTrans" cxnId="{92178B2B-7BB5-48E7-A833-F02B1A820850}">
      <dgm:prSet/>
      <dgm:spPr/>
      <dgm:t>
        <a:bodyPr/>
        <a:lstStyle/>
        <a:p>
          <a:endParaRPr lang="pt-BR"/>
        </a:p>
      </dgm:t>
    </dgm:pt>
    <dgm:pt modelId="{80B80862-4C13-429B-BFBC-28BD746D036C}">
      <dgm:prSet phldrT="[Texto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smtClean="0"/>
            <a:t>Texto</a:t>
          </a:r>
          <a:endParaRPr lang="pt-BR" dirty="0"/>
        </a:p>
      </dgm:t>
    </dgm:pt>
    <dgm:pt modelId="{95989B2D-1A89-4276-BA09-E8FA8A54D0B0}" type="parTrans" cxnId="{AD7513F5-8F5A-40F4-9886-08F9A05A6D70}">
      <dgm:prSet/>
      <dgm:spPr/>
      <dgm:t>
        <a:bodyPr/>
        <a:lstStyle/>
        <a:p>
          <a:endParaRPr lang="pt-BR"/>
        </a:p>
      </dgm:t>
    </dgm:pt>
    <dgm:pt modelId="{B6103680-B5AA-41B5-9DF5-2F4263F23F36}" type="sibTrans" cxnId="{AD7513F5-8F5A-40F4-9886-08F9A05A6D70}">
      <dgm:prSet/>
      <dgm:spPr/>
      <dgm:t>
        <a:bodyPr/>
        <a:lstStyle/>
        <a:p>
          <a:endParaRPr lang="pt-BR"/>
        </a:p>
      </dgm:t>
    </dgm:pt>
    <dgm:pt modelId="{694DF8F0-6566-4C21-94AD-35B3BC316360}">
      <dgm:prSet phldrT="[Texto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smtClean="0"/>
            <a:t>Aprofundamento</a:t>
          </a:r>
          <a:endParaRPr lang="pt-BR" dirty="0"/>
        </a:p>
      </dgm:t>
    </dgm:pt>
    <dgm:pt modelId="{524878DF-08C6-4BF1-BDCD-1AEFE23F682C}" type="parTrans" cxnId="{0298CB4F-24B9-4283-99DF-3B41E28D82ED}">
      <dgm:prSet/>
      <dgm:spPr/>
      <dgm:t>
        <a:bodyPr/>
        <a:lstStyle/>
        <a:p>
          <a:endParaRPr lang="pt-BR"/>
        </a:p>
      </dgm:t>
    </dgm:pt>
    <dgm:pt modelId="{928DF10E-A1BC-4BD6-98E6-FC5A6A73EF49}" type="sibTrans" cxnId="{0298CB4F-24B9-4283-99DF-3B41E28D82ED}">
      <dgm:prSet/>
      <dgm:spPr/>
      <dgm:t>
        <a:bodyPr/>
        <a:lstStyle/>
        <a:p>
          <a:endParaRPr lang="pt-BR"/>
        </a:p>
      </dgm:t>
    </dgm:pt>
    <dgm:pt modelId="{AC8B65B8-28EB-451C-9FF1-423A4D6CE9C4}" type="pres">
      <dgm:prSet presAssocID="{1073DE84-8CD2-491E-8400-D5492346B7A1}" presName="Name0" presStyleCnt="0">
        <dgm:presLayoutVars>
          <dgm:dir/>
          <dgm:animLvl val="lvl"/>
          <dgm:resizeHandles val="exact"/>
        </dgm:presLayoutVars>
      </dgm:prSet>
      <dgm:spPr/>
    </dgm:pt>
    <dgm:pt modelId="{9F601525-7F8D-42FC-B682-646553F22EB0}" type="pres">
      <dgm:prSet presAssocID="{E1ECF898-20EC-461F-A623-B7A3ADBED73C}" presName="parTxOnly" presStyleLbl="node1" presStyleIdx="0" presStyleCnt="3" custAng="20359440" custLinFactNeighborX="37592" custLinFactNeighborY="815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F0CEF1-34F0-46F2-A231-3567DE7856B7}" type="pres">
      <dgm:prSet presAssocID="{E23EC011-41CE-4879-B2BC-3155D079ABE2}" presName="parTxOnlySpace" presStyleCnt="0"/>
      <dgm:spPr/>
    </dgm:pt>
    <dgm:pt modelId="{DB3C6F3F-2360-4B97-95E8-6802753F4C76}" type="pres">
      <dgm:prSet presAssocID="{80B80862-4C13-429B-BFBC-28BD746D036C}" presName="parTxOnly" presStyleLbl="node1" presStyleIdx="1" presStyleCnt="3" custAng="203594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C252E7-1E43-4790-B69F-3445E7317670}" type="pres">
      <dgm:prSet presAssocID="{B6103680-B5AA-41B5-9DF5-2F4263F23F36}" presName="parTxOnlySpace" presStyleCnt="0"/>
      <dgm:spPr/>
    </dgm:pt>
    <dgm:pt modelId="{49D76050-82B8-4013-8E50-7C83EBD47F28}" type="pres">
      <dgm:prSet presAssocID="{694DF8F0-6566-4C21-94AD-35B3BC316360}" presName="parTxOnly" presStyleLbl="node1" presStyleIdx="2" presStyleCnt="3" custAng="20359440" custLinFactNeighborX="-37592" custLinFactNeighborY="-873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D7513F5-8F5A-40F4-9886-08F9A05A6D70}" srcId="{1073DE84-8CD2-491E-8400-D5492346B7A1}" destId="{80B80862-4C13-429B-BFBC-28BD746D036C}" srcOrd="1" destOrd="0" parTransId="{95989B2D-1A89-4276-BA09-E8FA8A54D0B0}" sibTransId="{B6103680-B5AA-41B5-9DF5-2F4263F23F36}"/>
    <dgm:cxn modelId="{1E300C39-AFD5-40D5-94B2-C277288A4623}" type="presOf" srcId="{694DF8F0-6566-4C21-94AD-35B3BC316360}" destId="{49D76050-82B8-4013-8E50-7C83EBD47F28}" srcOrd="0" destOrd="0" presId="urn:microsoft.com/office/officeart/2005/8/layout/chevron1"/>
    <dgm:cxn modelId="{92178B2B-7BB5-48E7-A833-F02B1A820850}" srcId="{1073DE84-8CD2-491E-8400-D5492346B7A1}" destId="{E1ECF898-20EC-461F-A623-B7A3ADBED73C}" srcOrd="0" destOrd="0" parTransId="{95C50E76-4EFA-4EA9-9EA1-A785646F82CE}" sibTransId="{E23EC011-41CE-4879-B2BC-3155D079ABE2}"/>
    <dgm:cxn modelId="{B02D5FCA-3B0E-4AC5-A2D8-70DB6D4FDDBD}" type="presOf" srcId="{80B80862-4C13-429B-BFBC-28BD746D036C}" destId="{DB3C6F3F-2360-4B97-95E8-6802753F4C76}" srcOrd="0" destOrd="0" presId="urn:microsoft.com/office/officeart/2005/8/layout/chevron1"/>
    <dgm:cxn modelId="{0298CB4F-24B9-4283-99DF-3B41E28D82ED}" srcId="{1073DE84-8CD2-491E-8400-D5492346B7A1}" destId="{694DF8F0-6566-4C21-94AD-35B3BC316360}" srcOrd="2" destOrd="0" parTransId="{524878DF-08C6-4BF1-BDCD-1AEFE23F682C}" sibTransId="{928DF10E-A1BC-4BD6-98E6-FC5A6A73EF49}"/>
    <dgm:cxn modelId="{909387C9-4198-4CA7-AA4A-EDD30597F9F9}" type="presOf" srcId="{E1ECF898-20EC-461F-A623-B7A3ADBED73C}" destId="{9F601525-7F8D-42FC-B682-646553F22EB0}" srcOrd="0" destOrd="0" presId="urn:microsoft.com/office/officeart/2005/8/layout/chevron1"/>
    <dgm:cxn modelId="{6F4BF912-D7EA-4834-9042-BEE3E3F05B7E}" type="presOf" srcId="{1073DE84-8CD2-491E-8400-D5492346B7A1}" destId="{AC8B65B8-28EB-451C-9FF1-423A4D6CE9C4}" srcOrd="0" destOrd="0" presId="urn:microsoft.com/office/officeart/2005/8/layout/chevron1"/>
    <dgm:cxn modelId="{96476348-8DE5-4578-B138-E0779BD73C69}" type="presParOf" srcId="{AC8B65B8-28EB-451C-9FF1-423A4D6CE9C4}" destId="{9F601525-7F8D-42FC-B682-646553F22EB0}" srcOrd="0" destOrd="0" presId="urn:microsoft.com/office/officeart/2005/8/layout/chevron1"/>
    <dgm:cxn modelId="{2E9D763A-EE08-465E-9442-991B73B634AE}" type="presParOf" srcId="{AC8B65B8-28EB-451C-9FF1-423A4D6CE9C4}" destId="{62F0CEF1-34F0-46F2-A231-3567DE7856B7}" srcOrd="1" destOrd="0" presId="urn:microsoft.com/office/officeart/2005/8/layout/chevron1"/>
    <dgm:cxn modelId="{DE7C1F04-AC02-4CFE-84CF-5492C168D790}" type="presParOf" srcId="{AC8B65B8-28EB-451C-9FF1-423A4D6CE9C4}" destId="{DB3C6F3F-2360-4B97-95E8-6802753F4C76}" srcOrd="2" destOrd="0" presId="urn:microsoft.com/office/officeart/2005/8/layout/chevron1"/>
    <dgm:cxn modelId="{377D7C7D-713F-467B-86F7-C17CE063339E}" type="presParOf" srcId="{AC8B65B8-28EB-451C-9FF1-423A4D6CE9C4}" destId="{02C252E7-1E43-4790-B69F-3445E7317670}" srcOrd="3" destOrd="0" presId="urn:microsoft.com/office/officeart/2005/8/layout/chevron1"/>
    <dgm:cxn modelId="{604335C2-D416-40AB-837C-72C5987FC7AB}" type="presParOf" srcId="{AC8B65B8-28EB-451C-9FF1-423A4D6CE9C4}" destId="{49D76050-82B8-4013-8E50-7C83EBD47F2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A15745-0D1A-490B-8395-5D5767E13247}" type="doc">
      <dgm:prSet loTypeId="urn:microsoft.com/office/officeart/2005/8/layout/target3" loCatId="relationship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4AACB707-F416-4283-9508-071F2455256F}">
      <dgm:prSet phldrT="[Texto]" custT="1"/>
      <dgm:spPr/>
      <dgm:t>
        <a:bodyPr/>
        <a:lstStyle/>
        <a:p>
          <a:r>
            <a:rPr lang="pt-BR" sz="2800" dirty="0" smtClean="0"/>
            <a:t>Aulas</a:t>
          </a:r>
          <a:endParaRPr lang="pt-BR" sz="2800" dirty="0"/>
        </a:p>
      </dgm:t>
    </dgm:pt>
    <dgm:pt modelId="{A9A16C63-CFA3-4249-940C-0BC3CBD137D1}" type="parTrans" cxnId="{F0EE1BA3-A1FA-4A5F-B171-8678FDBA663D}">
      <dgm:prSet/>
      <dgm:spPr/>
      <dgm:t>
        <a:bodyPr/>
        <a:lstStyle/>
        <a:p>
          <a:endParaRPr lang="pt-BR"/>
        </a:p>
      </dgm:t>
    </dgm:pt>
    <dgm:pt modelId="{F0F9BEAC-B95B-4D09-984B-8D358B6E8F71}" type="sibTrans" cxnId="{F0EE1BA3-A1FA-4A5F-B171-8678FDBA663D}">
      <dgm:prSet/>
      <dgm:spPr/>
      <dgm:t>
        <a:bodyPr/>
        <a:lstStyle/>
        <a:p>
          <a:endParaRPr lang="pt-BR"/>
        </a:p>
      </dgm:t>
    </dgm:pt>
    <dgm:pt modelId="{C231DA1E-12AF-4EB8-8332-1451EB150A9A}">
      <dgm:prSet phldrT="[Texto]"/>
      <dgm:spPr/>
      <dgm:t>
        <a:bodyPr/>
        <a:lstStyle/>
        <a:p>
          <a:r>
            <a:rPr lang="pt-BR" dirty="0" smtClean="0"/>
            <a:t>Aulas Web</a:t>
          </a:r>
          <a:endParaRPr lang="pt-BR" dirty="0"/>
        </a:p>
      </dgm:t>
    </dgm:pt>
    <dgm:pt modelId="{713F5B30-0EFE-4071-9147-1721927EB421}" type="parTrans" cxnId="{D1305011-42A1-401D-89B4-13453A90E876}">
      <dgm:prSet/>
      <dgm:spPr/>
      <dgm:t>
        <a:bodyPr/>
        <a:lstStyle/>
        <a:p>
          <a:endParaRPr lang="pt-BR"/>
        </a:p>
      </dgm:t>
    </dgm:pt>
    <dgm:pt modelId="{E461D0C6-C465-4567-BB44-9CEF2CD884D7}" type="sibTrans" cxnId="{D1305011-42A1-401D-89B4-13453A90E876}">
      <dgm:prSet/>
      <dgm:spPr/>
      <dgm:t>
        <a:bodyPr/>
        <a:lstStyle/>
        <a:p>
          <a:endParaRPr lang="pt-BR"/>
        </a:p>
      </dgm:t>
    </dgm:pt>
    <dgm:pt modelId="{09A76692-E762-4A0C-AD69-6C21E2246767}">
      <dgm:prSet phldrT="[Texto]"/>
      <dgm:spPr/>
      <dgm:t>
        <a:bodyPr/>
        <a:lstStyle/>
        <a:p>
          <a:r>
            <a:rPr lang="pt-BR" dirty="0" err="1" smtClean="0"/>
            <a:t>AVAs</a:t>
          </a:r>
          <a:r>
            <a:rPr lang="pt-BR" dirty="0" smtClean="0"/>
            <a:t> com tutoria</a:t>
          </a:r>
          <a:endParaRPr lang="pt-BR" dirty="0"/>
        </a:p>
      </dgm:t>
    </dgm:pt>
    <dgm:pt modelId="{42C7FB34-C007-4503-B868-C75C25EBB6DA}" type="parTrans" cxnId="{9DB96595-D217-4BA3-9F9D-2E0ABDB805F8}">
      <dgm:prSet/>
      <dgm:spPr/>
      <dgm:t>
        <a:bodyPr/>
        <a:lstStyle/>
        <a:p>
          <a:endParaRPr lang="pt-BR"/>
        </a:p>
      </dgm:t>
    </dgm:pt>
    <dgm:pt modelId="{C551C672-D29D-48DC-BA76-20CD17C83677}" type="sibTrans" cxnId="{9DB96595-D217-4BA3-9F9D-2E0ABDB805F8}">
      <dgm:prSet/>
      <dgm:spPr/>
      <dgm:t>
        <a:bodyPr/>
        <a:lstStyle/>
        <a:p>
          <a:endParaRPr lang="pt-BR"/>
        </a:p>
      </dgm:t>
    </dgm:pt>
    <dgm:pt modelId="{5DE050C9-ABF4-4EED-873B-5D6CA477FDC9}">
      <dgm:prSet phldrT="[Texto]" custT="1"/>
      <dgm:spPr/>
      <dgm:t>
        <a:bodyPr/>
        <a:lstStyle/>
        <a:p>
          <a:r>
            <a:rPr lang="pt-BR" sz="2800" dirty="0" smtClean="0"/>
            <a:t>Conteúdo textual</a:t>
          </a:r>
          <a:endParaRPr lang="pt-BR" sz="2800" dirty="0"/>
        </a:p>
      </dgm:t>
    </dgm:pt>
    <dgm:pt modelId="{8AABF375-7B04-4C81-9317-F8B26D809DB8}" type="parTrans" cxnId="{0E7EA2CF-EFD9-4DBD-B22F-83D9536C268D}">
      <dgm:prSet/>
      <dgm:spPr/>
      <dgm:t>
        <a:bodyPr/>
        <a:lstStyle/>
        <a:p>
          <a:endParaRPr lang="pt-BR"/>
        </a:p>
      </dgm:t>
    </dgm:pt>
    <dgm:pt modelId="{14C03191-943B-471D-86C7-436B42A98B76}" type="sibTrans" cxnId="{0E7EA2CF-EFD9-4DBD-B22F-83D9536C268D}">
      <dgm:prSet/>
      <dgm:spPr/>
      <dgm:t>
        <a:bodyPr/>
        <a:lstStyle/>
        <a:p>
          <a:endParaRPr lang="pt-BR"/>
        </a:p>
      </dgm:t>
    </dgm:pt>
    <dgm:pt modelId="{CF5EE17F-8ED6-4480-8606-8C4C4E66A8AE}">
      <dgm:prSet phldrT="[Texto]"/>
      <dgm:spPr/>
      <dgm:t>
        <a:bodyPr/>
        <a:lstStyle/>
        <a:p>
          <a:r>
            <a:rPr lang="pt-BR" dirty="0" smtClean="0"/>
            <a:t>Conteúdo que orienta o aprendizado</a:t>
          </a:r>
          <a:endParaRPr lang="pt-BR" dirty="0"/>
        </a:p>
      </dgm:t>
    </dgm:pt>
    <dgm:pt modelId="{41362064-9E77-4986-98E2-667E3F114CBC}" type="parTrans" cxnId="{43E06C3F-FB83-40D4-AE18-4F22D42D0B72}">
      <dgm:prSet/>
      <dgm:spPr/>
      <dgm:t>
        <a:bodyPr/>
        <a:lstStyle/>
        <a:p>
          <a:endParaRPr lang="pt-BR"/>
        </a:p>
      </dgm:t>
    </dgm:pt>
    <dgm:pt modelId="{3E572A1D-DB87-4E13-9F4F-458C83631529}" type="sibTrans" cxnId="{43E06C3F-FB83-40D4-AE18-4F22D42D0B72}">
      <dgm:prSet/>
      <dgm:spPr/>
      <dgm:t>
        <a:bodyPr/>
        <a:lstStyle/>
        <a:p>
          <a:endParaRPr lang="pt-BR"/>
        </a:p>
      </dgm:t>
    </dgm:pt>
    <dgm:pt modelId="{8D976D1A-738F-4860-AD68-81F4B5BFFB18}">
      <dgm:prSet phldrT="[Texto]"/>
      <dgm:spPr/>
      <dgm:t>
        <a:bodyPr/>
        <a:lstStyle/>
        <a:p>
          <a:r>
            <a:rPr lang="pt-BR" dirty="0" smtClean="0"/>
            <a:t>Biblioteca Virtual e laboratórios</a:t>
          </a:r>
          <a:endParaRPr lang="pt-BR" dirty="0"/>
        </a:p>
      </dgm:t>
    </dgm:pt>
    <dgm:pt modelId="{EC6EAD32-8C39-4F47-BBD2-11E209E4DC3D}" type="parTrans" cxnId="{FB3EB6D8-FB30-464A-97E4-795B9D6CDAC2}">
      <dgm:prSet/>
      <dgm:spPr/>
      <dgm:t>
        <a:bodyPr/>
        <a:lstStyle/>
        <a:p>
          <a:endParaRPr lang="pt-BR"/>
        </a:p>
      </dgm:t>
    </dgm:pt>
    <dgm:pt modelId="{D3887057-CB2D-44E2-B3E5-278550EA0379}" type="sibTrans" cxnId="{FB3EB6D8-FB30-464A-97E4-795B9D6CDAC2}">
      <dgm:prSet/>
      <dgm:spPr/>
      <dgm:t>
        <a:bodyPr/>
        <a:lstStyle/>
        <a:p>
          <a:endParaRPr lang="pt-BR"/>
        </a:p>
      </dgm:t>
    </dgm:pt>
    <dgm:pt modelId="{8BFD202C-00F5-4389-8B30-4F2956769188}">
      <dgm:prSet phldrT="[Texto]" custT="1"/>
      <dgm:spPr/>
      <dgm:t>
        <a:bodyPr/>
        <a:lstStyle/>
        <a:p>
          <a:r>
            <a:rPr lang="pt-BR" sz="2800" dirty="0" smtClean="0"/>
            <a:t>Aprofundamento</a:t>
          </a:r>
          <a:endParaRPr lang="pt-BR" sz="2800" dirty="0"/>
        </a:p>
      </dgm:t>
    </dgm:pt>
    <dgm:pt modelId="{CDEFBAD6-7BB7-4EA0-9E23-8FD6F4B0412E}" type="sibTrans" cxnId="{66471FD0-06A7-43C9-AD70-8D95981D5883}">
      <dgm:prSet/>
      <dgm:spPr/>
      <dgm:t>
        <a:bodyPr/>
        <a:lstStyle/>
        <a:p>
          <a:endParaRPr lang="pt-BR"/>
        </a:p>
      </dgm:t>
    </dgm:pt>
    <dgm:pt modelId="{5C8C8657-ECDA-4245-891E-AA7B18A81047}" type="parTrans" cxnId="{66471FD0-06A7-43C9-AD70-8D95981D5883}">
      <dgm:prSet/>
      <dgm:spPr/>
      <dgm:t>
        <a:bodyPr/>
        <a:lstStyle/>
        <a:p>
          <a:endParaRPr lang="pt-BR"/>
        </a:p>
      </dgm:t>
    </dgm:pt>
    <dgm:pt modelId="{94030872-75BD-41F7-A39A-3B2A9C93B337}" type="pres">
      <dgm:prSet presAssocID="{D2A15745-0D1A-490B-8395-5D5767E1324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1C88C1F-5A0F-4DFB-987F-71D07EE6B717}" type="pres">
      <dgm:prSet presAssocID="{4AACB707-F416-4283-9508-071F2455256F}" presName="circle1" presStyleLbl="node1" presStyleIdx="0" presStyleCnt="3"/>
      <dgm:spPr/>
      <dgm:t>
        <a:bodyPr/>
        <a:lstStyle/>
        <a:p>
          <a:endParaRPr lang="pt-BR"/>
        </a:p>
      </dgm:t>
    </dgm:pt>
    <dgm:pt modelId="{4FA52421-9A91-43DD-804A-533098FF4004}" type="pres">
      <dgm:prSet presAssocID="{4AACB707-F416-4283-9508-071F2455256F}" presName="space" presStyleCnt="0"/>
      <dgm:spPr/>
      <dgm:t>
        <a:bodyPr/>
        <a:lstStyle/>
        <a:p>
          <a:endParaRPr lang="pt-BR"/>
        </a:p>
      </dgm:t>
    </dgm:pt>
    <dgm:pt modelId="{B5B025A2-4A6B-44CC-BE61-69197022FB10}" type="pres">
      <dgm:prSet presAssocID="{4AACB707-F416-4283-9508-071F2455256F}" presName="rect1" presStyleLbl="alignAcc1" presStyleIdx="0" presStyleCnt="3"/>
      <dgm:spPr/>
      <dgm:t>
        <a:bodyPr/>
        <a:lstStyle/>
        <a:p>
          <a:endParaRPr lang="pt-BR"/>
        </a:p>
      </dgm:t>
    </dgm:pt>
    <dgm:pt modelId="{DE060FF5-6CB0-4511-B338-080C89934955}" type="pres">
      <dgm:prSet presAssocID="{5DE050C9-ABF4-4EED-873B-5D6CA477FDC9}" presName="vertSpace2" presStyleLbl="node1" presStyleIdx="0" presStyleCnt="3"/>
      <dgm:spPr/>
      <dgm:t>
        <a:bodyPr/>
        <a:lstStyle/>
        <a:p>
          <a:endParaRPr lang="pt-BR"/>
        </a:p>
      </dgm:t>
    </dgm:pt>
    <dgm:pt modelId="{A61665D4-C12A-4379-B435-2454C4BD2839}" type="pres">
      <dgm:prSet presAssocID="{5DE050C9-ABF4-4EED-873B-5D6CA477FDC9}" presName="circle2" presStyleLbl="node1" presStyleIdx="1" presStyleCnt="3"/>
      <dgm:spPr/>
      <dgm:t>
        <a:bodyPr/>
        <a:lstStyle/>
        <a:p>
          <a:endParaRPr lang="pt-BR"/>
        </a:p>
      </dgm:t>
    </dgm:pt>
    <dgm:pt modelId="{FFB17378-2890-4607-8E28-DD951E6ADA37}" type="pres">
      <dgm:prSet presAssocID="{5DE050C9-ABF4-4EED-873B-5D6CA477FDC9}" presName="rect2" presStyleLbl="alignAcc1" presStyleIdx="1" presStyleCnt="3" custLinFactNeighborX="-62" custLinFactNeighborY="-321"/>
      <dgm:spPr/>
      <dgm:t>
        <a:bodyPr/>
        <a:lstStyle/>
        <a:p>
          <a:endParaRPr lang="pt-BR"/>
        </a:p>
      </dgm:t>
    </dgm:pt>
    <dgm:pt modelId="{126DF34B-AF9F-4E8B-AE38-68500D6BFC43}" type="pres">
      <dgm:prSet presAssocID="{8BFD202C-00F5-4389-8B30-4F2956769188}" presName="vertSpace3" presStyleLbl="node1" presStyleIdx="1" presStyleCnt="3"/>
      <dgm:spPr/>
      <dgm:t>
        <a:bodyPr/>
        <a:lstStyle/>
        <a:p>
          <a:endParaRPr lang="pt-BR"/>
        </a:p>
      </dgm:t>
    </dgm:pt>
    <dgm:pt modelId="{3852CCF5-6306-46D8-94C5-0B1AFA544CE2}" type="pres">
      <dgm:prSet presAssocID="{8BFD202C-00F5-4389-8B30-4F2956769188}" presName="circle3" presStyleLbl="node1" presStyleIdx="2" presStyleCnt="3"/>
      <dgm:spPr/>
      <dgm:t>
        <a:bodyPr/>
        <a:lstStyle/>
        <a:p>
          <a:endParaRPr lang="pt-BR"/>
        </a:p>
      </dgm:t>
    </dgm:pt>
    <dgm:pt modelId="{A93B1145-0B87-43A8-B2CE-78453FAF326F}" type="pres">
      <dgm:prSet presAssocID="{8BFD202C-00F5-4389-8B30-4F2956769188}" presName="rect3" presStyleLbl="alignAcc1" presStyleIdx="2" presStyleCnt="3"/>
      <dgm:spPr/>
      <dgm:t>
        <a:bodyPr/>
        <a:lstStyle/>
        <a:p>
          <a:endParaRPr lang="pt-BR"/>
        </a:p>
      </dgm:t>
    </dgm:pt>
    <dgm:pt modelId="{AB765C66-61F4-4F7B-A9B9-6104568380EB}" type="pres">
      <dgm:prSet presAssocID="{4AACB707-F416-4283-9508-071F2455256F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4529A1-D74D-48A6-908A-DE0C741D16FC}" type="pres">
      <dgm:prSet presAssocID="{4AACB707-F416-4283-9508-071F2455256F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23E8FC-0831-4E51-8900-1CD8AC95404C}" type="pres">
      <dgm:prSet presAssocID="{5DE050C9-ABF4-4EED-873B-5D6CA477FDC9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A2B58D-C4B6-4847-9A7E-43F16E6EFEDE}" type="pres">
      <dgm:prSet presAssocID="{5DE050C9-ABF4-4EED-873B-5D6CA477FDC9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3FA48F-DBCD-4DEB-8972-BCFA68FF4BCF}" type="pres">
      <dgm:prSet presAssocID="{8BFD202C-00F5-4389-8B30-4F2956769188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F9C54E-EA6E-478B-AE19-D09DBD6AEE3E}" type="pres">
      <dgm:prSet presAssocID="{8BFD202C-00F5-4389-8B30-4F2956769188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7DF3F2A-5F8B-4453-8212-669EC689DC27}" type="presOf" srcId="{4AACB707-F416-4283-9508-071F2455256F}" destId="{AB765C66-61F4-4F7B-A9B9-6104568380EB}" srcOrd="1" destOrd="0" presId="urn:microsoft.com/office/officeart/2005/8/layout/target3"/>
    <dgm:cxn modelId="{0D8837EF-D3C2-4B10-8C70-1E181DD2CB1B}" type="presOf" srcId="{CF5EE17F-8ED6-4480-8606-8C4C4E66A8AE}" destId="{2AA2B58D-C4B6-4847-9A7E-43F16E6EFEDE}" srcOrd="0" destOrd="0" presId="urn:microsoft.com/office/officeart/2005/8/layout/target3"/>
    <dgm:cxn modelId="{4473D7E9-245C-4EFE-8F78-474EE87AE8D9}" type="presOf" srcId="{D2A15745-0D1A-490B-8395-5D5767E13247}" destId="{94030872-75BD-41F7-A39A-3B2A9C93B337}" srcOrd="0" destOrd="0" presId="urn:microsoft.com/office/officeart/2005/8/layout/target3"/>
    <dgm:cxn modelId="{0BC70F77-69DB-4D5F-A10E-131E690A9733}" type="presOf" srcId="{C231DA1E-12AF-4EB8-8332-1451EB150A9A}" destId="{A74529A1-D74D-48A6-908A-DE0C741D16FC}" srcOrd="0" destOrd="0" presId="urn:microsoft.com/office/officeart/2005/8/layout/target3"/>
    <dgm:cxn modelId="{B2F0C74E-AF03-4452-8B15-ACDDA90AF4E5}" type="presOf" srcId="{8D976D1A-738F-4860-AD68-81F4B5BFFB18}" destId="{A1F9C54E-EA6E-478B-AE19-D09DBD6AEE3E}" srcOrd="0" destOrd="0" presId="urn:microsoft.com/office/officeart/2005/8/layout/target3"/>
    <dgm:cxn modelId="{0E7EA2CF-EFD9-4DBD-B22F-83D9536C268D}" srcId="{D2A15745-0D1A-490B-8395-5D5767E13247}" destId="{5DE050C9-ABF4-4EED-873B-5D6CA477FDC9}" srcOrd="1" destOrd="0" parTransId="{8AABF375-7B04-4C81-9317-F8B26D809DB8}" sibTransId="{14C03191-943B-471D-86C7-436B42A98B76}"/>
    <dgm:cxn modelId="{43E06C3F-FB83-40D4-AE18-4F22D42D0B72}" srcId="{5DE050C9-ABF4-4EED-873B-5D6CA477FDC9}" destId="{CF5EE17F-8ED6-4480-8606-8C4C4E66A8AE}" srcOrd="0" destOrd="0" parTransId="{41362064-9E77-4986-98E2-667E3F114CBC}" sibTransId="{3E572A1D-DB87-4E13-9F4F-458C83631529}"/>
    <dgm:cxn modelId="{3EBC8064-0132-4C03-A38F-36B26677B337}" type="presOf" srcId="{8BFD202C-00F5-4389-8B30-4F2956769188}" destId="{A93B1145-0B87-43A8-B2CE-78453FAF326F}" srcOrd="0" destOrd="0" presId="urn:microsoft.com/office/officeart/2005/8/layout/target3"/>
    <dgm:cxn modelId="{BAC13FC7-8A5C-4587-A773-2A25C93A64BA}" type="presOf" srcId="{5DE050C9-ABF4-4EED-873B-5D6CA477FDC9}" destId="{8423E8FC-0831-4E51-8900-1CD8AC95404C}" srcOrd="1" destOrd="0" presId="urn:microsoft.com/office/officeart/2005/8/layout/target3"/>
    <dgm:cxn modelId="{D1305011-42A1-401D-89B4-13453A90E876}" srcId="{4AACB707-F416-4283-9508-071F2455256F}" destId="{C231DA1E-12AF-4EB8-8332-1451EB150A9A}" srcOrd="0" destOrd="0" parTransId="{713F5B30-0EFE-4071-9147-1721927EB421}" sibTransId="{E461D0C6-C465-4567-BB44-9CEF2CD884D7}"/>
    <dgm:cxn modelId="{66471FD0-06A7-43C9-AD70-8D95981D5883}" srcId="{D2A15745-0D1A-490B-8395-5D5767E13247}" destId="{8BFD202C-00F5-4389-8B30-4F2956769188}" srcOrd="2" destOrd="0" parTransId="{5C8C8657-ECDA-4245-891E-AA7B18A81047}" sibTransId="{CDEFBAD6-7BB7-4EA0-9E23-8FD6F4B0412E}"/>
    <dgm:cxn modelId="{5C17C705-1B9E-459D-A5A7-F9660E39759F}" type="presOf" srcId="{8BFD202C-00F5-4389-8B30-4F2956769188}" destId="{403FA48F-DBCD-4DEB-8972-BCFA68FF4BCF}" srcOrd="1" destOrd="0" presId="urn:microsoft.com/office/officeart/2005/8/layout/target3"/>
    <dgm:cxn modelId="{28B8BF1E-3147-40B0-9E0B-2551645A5077}" type="presOf" srcId="{5DE050C9-ABF4-4EED-873B-5D6CA477FDC9}" destId="{FFB17378-2890-4607-8E28-DD951E6ADA37}" srcOrd="0" destOrd="0" presId="urn:microsoft.com/office/officeart/2005/8/layout/target3"/>
    <dgm:cxn modelId="{F0EE1BA3-A1FA-4A5F-B171-8678FDBA663D}" srcId="{D2A15745-0D1A-490B-8395-5D5767E13247}" destId="{4AACB707-F416-4283-9508-071F2455256F}" srcOrd="0" destOrd="0" parTransId="{A9A16C63-CFA3-4249-940C-0BC3CBD137D1}" sibTransId="{F0F9BEAC-B95B-4D09-984B-8D358B6E8F71}"/>
    <dgm:cxn modelId="{F887C20F-424D-418C-9E4F-11E19747D458}" type="presOf" srcId="{4AACB707-F416-4283-9508-071F2455256F}" destId="{B5B025A2-4A6B-44CC-BE61-69197022FB10}" srcOrd="0" destOrd="0" presId="urn:microsoft.com/office/officeart/2005/8/layout/target3"/>
    <dgm:cxn modelId="{9DB96595-D217-4BA3-9F9D-2E0ABDB805F8}" srcId="{4AACB707-F416-4283-9508-071F2455256F}" destId="{09A76692-E762-4A0C-AD69-6C21E2246767}" srcOrd="1" destOrd="0" parTransId="{42C7FB34-C007-4503-B868-C75C25EBB6DA}" sibTransId="{C551C672-D29D-48DC-BA76-20CD17C83677}"/>
    <dgm:cxn modelId="{FB3EB6D8-FB30-464A-97E4-795B9D6CDAC2}" srcId="{8BFD202C-00F5-4389-8B30-4F2956769188}" destId="{8D976D1A-738F-4860-AD68-81F4B5BFFB18}" srcOrd="0" destOrd="0" parTransId="{EC6EAD32-8C39-4F47-BBD2-11E209E4DC3D}" sibTransId="{D3887057-CB2D-44E2-B3E5-278550EA0379}"/>
    <dgm:cxn modelId="{AD637964-9A7C-4EFF-92BB-9D84E2850EEC}" type="presOf" srcId="{09A76692-E762-4A0C-AD69-6C21E2246767}" destId="{A74529A1-D74D-48A6-908A-DE0C741D16FC}" srcOrd="0" destOrd="1" presId="urn:microsoft.com/office/officeart/2005/8/layout/target3"/>
    <dgm:cxn modelId="{BFF16EB1-22D0-4A57-AFD2-F83F628BEE3B}" type="presParOf" srcId="{94030872-75BD-41F7-A39A-3B2A9C93B337}" destId="{01C88C1F-5A0F-4DFB-987F-71D07EE6B717}" srcOrd="0" destOrd="0" presId="urn:microsoft.com/office/officeart/2005/8/layout/target3"/>
    <dgm:cxn modelId="{693F657A-103A-4A96-9562-4782A40CD462}" type="presParOf" srcId="{94030872-75BD-41F7-A39A-3B2A9C93B337}" destId="{4FA52421-9A91-43DD-804A-533098FF4004}" srcOrd="1" destOrd="0" presId="urn:microsoft.com/office/officeart/2005/8/layout/target3"/>
    <dgm:cxn modelId="{69059EF1-5E71-4683-9EF6-23A1C666A640}" type="presParOf" srcId="{94030872-75BD-41F7-A39A-3B2A9C93B337}" destId="{B5B025A2-4A6B-44CC-BE61-69197022FB10}" srcOrd="2" destOrd="0" presId="urn:microsoft.com/office/officeart/2005/8/layout/target3"/>
    <dgm:cxn modelId="{337D4C2D-F145-4727-9413-A3B756CA4F51}" type="presParOf" srcId="{94030872-75BD-41F7-A39A-3B2A9C93B337}" destId="{DE060FF5-6CB0-4511-B338-080C89934955}" srcOrd="3" destOrd="0" presId="urn:microsoft.com/office/officeart/2005/8/layout/target3"/>
    <dgm:cxn modelId="{3362E171-AD42-4D1F-84A1-8038E4CB0715}" type="presParOf" srcId="{94030872-75BD-41F7-A39A-3B2A9C93B337}" destId="{A61665D4-C12A-4379-B435-2454C4BD2839}" srcOrd="4" destOrd="0" presId="urn:microsoft.com/office/officeart/2005/8/layout/target3"/>
    <dgm:cxn modelId="{01FFE84F-B04A-4896-9583-FD94F92238D5}" type="presParOf" srcId="{94030872-75BD-41F7-A39A-3B2A9C93B337}" destId="{FFB17378-2890-4607-8E28-DD951E6ADA37}" srcOrd="5" destOrd="0" presId="urn:microsoft.com/office/officeart/2005/8/layout/target3"/>
    <dgm:cxn modelId="{D0B63635-0EDD-4E58-A7AD-DFAB609A1351}" type="presParOf" srcId="{94030872-75BD-41F7-A39A-3B2A9C93B337}" destId="{126DF34B-AF9F-4E8B-AE38-68500D6BFC43}" srcOrd="6" destOrd="0" presId="urn:microsoft.com/office/officeart/2005/8/layout/target3"/>
    <dgm:cxn modelId="{888FEB02-12CD-46EA-8CEF-95977F7EF75F}" type="presParOf" srcId="{94030872-75BD-41F7-A39A-3B2A9C93B337}" destId="{3852CCF5-6306-46D8-94C5-0B1AFA544CE2}" srcOrd="7" destOrd="0" presId="urn:microsoft.com/office/officeart/2005/8/layout/target3"/>
    <dgm:cxn modelId="{3DFEE85E-704C-4CEF-992A-6D95AD366637}" type="presParOf" srcId="{94030872-75BD-41F7-A39A-3B2A9C93B337}" destId="{A93B1145-0B87-43A8-B2CE-78453FAF326F}" srcOrd="8" destOrd="0" presId="urn:microsoft.com/office/officeart/2005/8/layout/target3"/>
    <dgm:cxn modelId="{630599CC-2BB3-47E1-B15F-E9A85FB26314}" type="presParOf" srcId="{94030872-75BD-41F7-A39A-3B2A9C93B337}" destId="{AB765C66-61F4-4F7B-A9B9-6104568380EB}" srcOrd="9" destOrd="0" presId="urn:microsoft.com/office/officeart/2005/8/layout/target3"/>
    <dgm:cxn modelId="{697FD3C2-4243-4E9F-A443-2049E150644D}" type="presParOf" srcId="{94030872-75BD-41F7-A39A-3B2A9C93B337}" destId="{A74529A1-D74D-48A6-908A-DE0C741D16FC}" srcOrd="10" destOrd="0" presId="urn:microsoft.com/office/officeart/2005/8/layout/target3"/>
    <dgm:cxn modelId="{2D61AB3B-4599-49C7-B3BA-DFD7B88AB9A6}" type="presParOf" srcId="{94030872-75BD-41F7-A39A-3B2A9C93B337}" destId="{8423E8FC-0831-4E51-8900-1CD8AC95404C}" srcOrd="11" destOrd="0" presId="urn:microsoft.com/office/officeart/2005/8/layout/target3"/>
    <dgm:cxn modelId="{51618625-944F-4A9D-A8F7-E2A43B78E1A1}" type="presParOf" srcId="{94030872-75BD-41F7-A39A-3B2A9C93B337}" destId="{2AA2B58D-C4B6-4847-9A7E-43F16E6EFEDE}" srcOrd="12" destOrd="0" presId="urn:microsoft.com/office/officeart/2005/8/layout/target3"/>
    <dgm:cxn modelId="{FD99974E-F00E-4365-93A6-75DA16460512}" type="presParOf" srcId="{94030872-75BD-41F7-A39A-3B2A9C93B337}" destId="{403FA48F-DBCD-4DEB-8972-BCFA68FF4BCF}" srcOrd="13" destOrd="0" presId="urn:microsoft.com/office/officeart/2005/8/layout/target3"/>
    <dgm:cxn modelId="{9B1E8729-AD1D-45B1-87EF-B3BEBBCABBCF}" type="presParOf" srcId="{94030872-75BD-41F7-A39A-3B2A9C93B337}" destId="{A1F9C54E-EA6E-478B-AE19-D09DBD6AEE3E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C88C1F-5A0F-4DFB-987F-71D07EE6B717}">
      <dsp:nvSpPr>
        <dsp:cNvPr id="0" name=""/>
        <dsp:cNvSpPr/>
      </dsp:nvSpPr>
      <dsp:spPr>
        <a:xfrm>
          <a:off x="0" y="0"/>
          <a:ext cx="4205062" cy="420506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B025A2-4A6B-44CC-BE61-69197022FB10}">
      <dsp:nvSpPr>
        <dsp:cNvPr id="0" name=""/>
        <dsp:cNvSpPr/>
      </dsp:nvSpPr>
      <dsp:spPr>
        <a:xfrm>
          <a:off x="2102531" y="0"/>
          <a:ext cx="7113697" cy="42050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Aulas</a:t>
          </a:r>
          <a:endParaRPr lang="pt-BR" sz="2800" kern="1200" dirty="0"/>
        </a:p>
      </dsp:txBody>
      <dsp:txXfrm>
        <a:off x="2102531" y="0"/>
        <a:ext cx="3556848" cy="1261521"/>
      </dsp:txXfrm>
    </dsp:sp>
    <dsp:sp modelId="{A61665D4-C12A-4379-B435-2454C4BD2839}">
      <dsp:nvSpPr>
        <dsp:cNvPr id="0" name=""/>
        <dsp:cNvSpPr/>
      </dsp:nvSpPr>
      <dsp:spPr>
        <a:xfrm>
          <a:off x="735887" y="1261521"/>
          <a:ext cx="2733288" cy="273328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97299"/>
                <a:satOff val="-13287"/>
                <a:lumOff val="15818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97299"/>
                <a:satOff val="-13287"/>
                <a:lumOff val="15818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97299"/>
                <a:satOff val="-13287"/>
                <a:lumOff val="158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B17378-2890-4607-8E28-DD951E6ADA37}">
      <dsp:nvSpPr>
        <dsp:cNvPr id="0" name=""/>
        <dsp:cNvSpPr/>
      </dsp:nvSpPr>
      <dsp:spPr>
        <a:xfrm>
          <a:off x="2098121" y="1252747"/>
          <a:ext cx="7113697" cy="27332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97299"/>
              <a:satOff val="-13287"/>
              <a:lumOff val="1581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Livro-texto</a:t>
          </a:r>
          <a:endParaRPr lang="pt-BR" sz="2800" kern="1200" dirty="0"/>
        </a:p>
      </dsp:txBody>
      <dsp:txXfrm>
        <a:off x="2098121" y="1252747"/>
        <a:ext cx="3556848" cy="1261517"/>
      </dsp:txXfrm>
    </dsp:sp>
    <dsp:sp modelId="{3852CCF5-6306-46D8-94C5-0B1AFA544CE2}">
      <dsp:nvSpPr>
        <dsp:cNvPr id="0" name=""/>
        <dsp:cNvSpPr/>
      </dsp:nvSpPr>
      <dsp:spPr>
        <a:xfrm>
          <a:off x="1471772" y="2523039"/>
          <a:ext cx="1261517" cy="126151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194597"/>
                <a:satOff val="-26573"/>
                <a:lumOff val="31636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94597"/>
                <a:satOff val="-26573"/>
                <a:lumOff val="31636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94597"/>
                <a:satOff val="-26573"/>
                <a:lumOff val="3163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3B1145-0B87-43A8-B2CE-78453FAF326F}">
      <dsp:nvSpPr>
        <dsp:cNvPr id="0" name=""/>
        <dsp:cNvSpPr/>
      </dsp:nvSpPr>
      <dsp:spPr>
        <a:xfrm>
          <a:off x="2102531" y="2523039"/>
          <a:ext cx="7113697" cy="12615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194597"/>
              <a:satOff val="-26573"/>
              <a:lumOff val="3163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Aprofundamento</a:t>
          </a:r>
          <a:endParaRPr lang="pt-BR" sz="2800" kern="1200" dirty="0"/>
        </a:p>
      </dsp:txBody>
      <dsp:txXfrm>
        <a:off x="2102531" y="2523039"/>
        <a:ext cx="3556848" cy="1261517"/>
      </dsp:txXfrm>
    </dsp:sp>
    <dsp:sp modelId="{A74529A1-D74D-48A6-908A-DE0C741D16FC}">
      <dsp:nvSpPr>
        <dsp:cNvPr id="0" name=""/>
        <dsp:cNvSpPr/>
      </dsp:nvSpPr>
      <dsp:spPr>
        <a:xfrm>
          <a:off x="5659380" y="0"/>
          <a:ext cx="3556848" cy="1261521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/>
            <a:t>Aulas presenciais</a:t>
          </a:r>
          <a:endParaRPr lang="pt-B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/>
            <a:t>Dependência do professor</a:t>
          </a:r>
          <a:endParaRPr lang="pt-BR" sz="2400" kern="1200" dirty="0"/>
        </a:p>
      </dsp:txBody>
      <dsp:txXfrm>
        <a:off x="5659380" y="0"/>
        <a:ext cx="3556848" cy="1261521"/>
      </dsp:txXfrm>
    </dsp:sp>
    <dsp:sp modelId="{2AA2B58D-C4B6-4847-9A7E-43F16E6EFEDE}">
      <dsp:nvSpPr>
        <dsp:cNvPr id="0" name=""/>
        <dsp:cNvSpPr/>
      </dsp:nvSpPr>
      <dsp:spPr>
        <a:xfrm>
          <a:off x="5659380" y="1261521"/>
          <a:ext cx="3556848" cy="126151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/>
            <a:t>Desenvolvido para atender a todas as instituições</a:t>
          </a:r>
          <a:endParaRPr lang="pt-BR" sz="2400" kern="1200" dirty="0"/>
        </a:p>
      </dsp:txBody>
      <dsp:txXfrm>
        <a:off x="5659380" y="1261521"/>
        <a:ext cx="3556848" cy="1261517"/>
      </dsp:txXfrm>
    </dsp:sp>
    <dsp:sp modelId="{A1F9C54E-EA6E-478B-AE19-D09DBD6AEE3E}">
      <dsp:nvSpPr>
        <dsp:cNvPr id="0" name=""/>
        <dsp:cNvSpPr/>
      </dsp:nvSpPr>
      <dsp:spPr>
        <a:xfrm>
          <a:off x="5659380" y="2523039"/>
          <a:ext cx="3556848" cy="126151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/>
            <a:t>Acervo da biblioteca</a:t>
          </a:r>
          <a:endParaRPr lang="pt-B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/>
            <a:t>Laboratórios</a:t>
          </a:r>
          <a:endParaRPr lang="pt-BR" sz="2400" kern="1200" dirty="0"/>
        </a:p>
      </dsp:txBody>
      <dsp:txXfrm>
        <a:off x="5659380" y="2523039"/>
        <a:ext cx="3556848" cy="126151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601525-7F8D-42FC-B682-646553F22EB0}">
      <dsp:nvSpPr>
        <dsp:cNvPr id="0" name=""/>
        <dsp:cNvSpPr/>
      </dsp:nvSpPr>
      <dsp:spPr>
        <a:xfrm rot="20359440">
          <a:off x="119791" y="2805637"/>
          <a:ext cx="3118518" cy="124740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Aula</a:t>
          </a:r>
          <a:endParaRPr lang="pt-BR" sz="1600" kern="1200" dirty="0"/>
        </a:p>
      </dsp:txBody>
      <dsp:txXfrm rot="20359440">
        <a:off x="119791" y="2805637"/>
        <a:ext cx="3118518" cy="1247407"/>
      </dsp:txXfrm>
    </dsp:sp>
    <dsp:sp modelId="{DB3C6F3F-2360-4B97-95E8-6802753F4C76}">
      <dsp:nvSpPr>
        <dsp:cNvPr id="0" name=""/>
        <dsp:cNvSpPr/>
      </dsp:nvSpPr>
      <dsp:spPr>
        <a:xfrm rot="20359440">
          <a:off x="2809226" y="1788564"/>
          <a:ext cx="3118518" cy="124740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Texto</a:t>
          </a:r>
          <a:endParaRPr lang="pt-BR" sz="1600" kern="1200" dirty="0"/>
        </a:p>
      </dsp:txBody>
      <dsp:txXfrm rot="20359440">
        <a:off x="2809226" y="1788564"/>
        <a:ext cx="3118518" cy="1247407"/>
      </dsp:txXfrm>
    </dsp:sp>
    <dsp:sp modelId="{49D76050-82B8-4013-8E50-7C83EBD47F28}">
      <dsp:nvSpPr>
        <dsp:cNvPr id="0" name=""/>
        <dsp:cNvSpPr/>
      </dsp:nvSpPr>
      <dsp:spPr>
        <a:xfrm rot="20359440">
          <a:off x="5498661" y="699403"/>
          <a:ext cx="3118518" cy="124740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Aprofundamento</a:t>
          </a:r>
          <a:endParaRPr lang="pt-BR" sz="1600" kern="1200" dirty="0"/>
        </a:p>
      </dsp:txBody>
      <dsp:txXfrm rot="20359440">
        <a:off x="5498661" y="699403"/>
        <a:ext cx="3118518" cy="124740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601525-7F8D-42FC-B682-646553F22EB0}">
      <dsp:nvSpPr>
        <dsp:cNvPr id="0" name=""/>
        <dsp:cNvSpPr/>
      </dsp:nvSpPr>
      <dsp:spPr>
        <a:xfrm rot="20359440">
          <a:off x="119791" y="2805637"/>
          <a:ext cx="3118518" cy="124740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Aula</a:t>
          </a:r>
          <a:endParaRPr lang="pt-BR" sz="1600" kern="1200" dirty="0"/>
        </a:p>
      </dsp:txBody>
      <dsp:txXfrm rot="20359440">
        <a:off x="119791" y="2805637"/>
        <a:ext cx="3118518" cy="1247407"/>
      </dsp:txXfrm>
    </dsp:sp>
    <dsp:sp modelId="{DB3C6F3F-2360-4B97-95E8-6802753F4C76}">
      <dsp:nvSpPr>
        <dsp:cNvPr id="0" name=""/>
        <dsp:cNvSpPr/>
      </dsp:nvSpPr>
      <dsp:spPr>
        <a:xfrm rot="20359440">
          <a:off x="2809226" y="1788564"/>
          <a:ext cx="3118518" cy="1247407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Texto</a:t>
          </a:r>
          <a:endParaRPr lang="pt-BR" sz="1600" kern="1200" dirty="0"/>
        </a:p>
      </dsp:txBody>
      <dsp:txXfrm rot="20359440">
        <a:off x="2809226" y="1788564"/>
        <a:ext cx="3118518" cy="1247407"/>
      </dsp:txXfrm>
    </dsp:sp>
    <dsp:sp modelId="{49D76050-82B8-4013-8E50-7C83EBD47F28}">
      <dsp:nvSpPr>
        <dsp:cNvPr id="0" name=""/>
        <dsp:cNvSpPr/>
      </dsp:nvSpPr>
      <dsp:spPr>
        <a:xfrm rot="20359440">
          <a:off x="5498661" y="699403"/>
          <a:ext cx="3118518" cy="124740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Aprofundamento</a:t>
          </a:r>
          <a:endParaRPr lang="pt-BR" sz="1600" kern="1200" dirty="0"/>
        </a:p>
      </dsp:txBody>
      <dsp:txXfrm rot="20359440">
        <a:off x="5498661" y="699403"/>
        <a:ext cx="3118518" cy="124740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601525-7F8D-42FC-B682-646553F22EB0}">
      <dsp:nvSpPr>
        <dsp:cNvPr id="0" name=""/>
        <dsp:cNvSpPr/>
      </dsp:nvSpPr>
      <dsp:spPr>
        <a:xfrm rot="20359440">
          <a:off x="119791" y="2805637"/>
          <a:ext cx="3118518" cy="124740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Aula</a:t>
          </a:r>
          <a:endParaRPr lang="pt-BR" sz="1600" kern="1200" dirty="0"/>
        </a:p>
      </dsp:txBody>
      <dsp:txXfrm rot="20359440">
        <a:off x="119791" y="2805637"/>
        <a:ext cx="3118518" cy="1247407"/>
      </dsp:txXfrm>
    </dsp:sp>
    <dsp:sp modelId="{DB3C6F3F-2360-4B97-95E8-6802753F4C76}">
      <dsp:nvSpPr>
        <dsp:cNvPr id="0" name=""/>
        <dsp:cNvSpPr/>
      </dsp:nvSpPr>
      <dsp:spPr>
        <a:xfrm rot="20359440">
          <a:off x="2809226" y="1788564"/>
          <a:ext cx="3118518" cy="1247407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Texto</a:t>
          </a:r>
          <a:endParaRPr lang="pt-BR" sz="1600" kern="1200" dirty="0"/>
        </a:p>
      </dsp:txBody>
      <dsp:txXfrm rot="20359440">
        <a:off x="2809226" y="1788564"/>
        <a:ext cx="3118518" cy="1247407"/>
      </dsp:txXfrm>
    </dsp:sp>
    <dsp:sp modelId="{49D76050-82B8-4013-8E50-7C83EBD47F28}">
      <dsp:nvSpPr>
        <dsp:cNvPr id="0" name=""/>
        <dsp:cNvSpPr/>
      </dsp:nvSpPr>
      <dsp:spPr>
        <a:xfrm rot="20359440">
          <a:off x="5498661" y="699403"/>
          <a:ext cx="3118518" cy="1247407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Aprofundamento</a:t>
          </a:r>
          <a:endParaRPr lang="pt-BR" sz="1600" kern="1200" dirty="0"/>
        </a:p>
      </dsp:txBody>
      <dsp:txXfrm rot="20359440">
        <a:off x="5498661" y="699403"/>
        <a:ext cx="3118518" cy="124740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C88C1F-5A0F-4DFB-987F-71D07EE6B717}">
      <dsp:nvSpPr>
        <dsp:cNvPr id="0" name=""/>
        <dsp:cNvSpPr/>
      </dsp:nvSpPr>
      <dsp:spPr>
        <a:xfrm>
          <a:off x="0" y="0"/>
          <a:ext cx="4205063" cy="420506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B025A2-4A6B-44CC-BE61-69197022FB10}">
      <dsp:nvSpPr>
        <dsp:cNvPr id="0" name=""/>
        <dsp:cNvSpPr/>
      </dsp:nvSpPr>
      <dsp:spPr>
        <a:xfrm>
          <a:off x="2102531" y="0"/>
          <a:ext cx="6404756" cy="42050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Aulas</a:t>
          </a:r>
          <a:endParaRPr lang="pt-BR" sz="2800" kern="1200" dirty="0"/>
        </a:p>
      </dsp:txBody>
      <dsp:txXfrm>
        <a:off x="2102531" y="0"/>
        <a:ext cx="3202378" cy="1261521"/>
      </dsp:txXfrm>
    </dsp:sp>
    <dsp:sp modelId="{A61665D4-C12A-4379-B435-2454C4BD2839}">
      <dsp:nvSpPr>
        <dsp:cNvPr id="0" name=""/>
        <dsp:cNvSpPr/>
      </dsp:nvSpPr>
      <dsp:spPr>
        <a:xfrm>
          <a:off x="735887" y="1261521"/>
          <a:ext cx="2733288" cy="273328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97299"/>
                <a:satOff val="-13287"/>
                <a:lumOff val="15818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97299"/>
                <a:satOff val="-13287"/>
                <a:lumOff val="15818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97299"/>
                <a:satOff val="-13287"/>
                <a:lumOff val="158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B17378-2890-4607-8E28-DD951E6ADA37}">
      <dsp:nvSpPr>
        <dsp:cNvPr id="0" name=""/>
        <dsp:cNvSpPr/>
      </dsp:nvSpPr>
      <dsp:spPr>
        <a:xfrm>
          <a:off x="2098560" y="1252747"/>
          <a:ext cx="6404756" cy="27332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97299"/>
              <a:satOff val="-13287"/>
              <a:lumOff val="1581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Conteúdo textual</a:t>
          </a:r>
          <a:endParaRPr lang="pt-BR" sz="2800" kern="1200" dirty="0"/>
        </a:p>
      </dsp:txBody>
      <dsp:txXfrm>
        <a:off x="2098560" y="1252747"/>
        <a:ext cx="3202378" cy="1261517"/>
      </dsp:txXfrm>
    </dsp:sp>
    <dsp:sp modelId="{3852CCF5-6306-46D8-94C5-0B1AFA544CE2}">
      <dsp:nvSpPr>
        <dsp:cNvPr id="0" name=""/>
        <dsp:cNvSpPr/>
      </dsp:nvSpPr>
      <dsp:spPr>
        <a:xfrm>
          <a:off x="1471772" y="2523039"/>
          <a:ext cx="1261517" cy="126151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194597"/>
                <a:satOff val="-26573"/>
                <a:lumOff val="31636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94597"/>
                <a:satOff val="-26573"/>
                <a:lumOff val="31636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94597"/>
                <a:satOff val="-26573"/>
                <a:lumOff val="3163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3B1145-0B87-43A8-B2CE-78453FAF326F}">
      <dsp:nvSpPr>
        <dsp:cNvPr id="0" name=""/>
        <dsp:cNvSpPr/>
      </dsp:nvSpPr>
      <dsp:spPr>
        <a:xfrm>
          <a:off x="2102531" y="2523039"/>
          <a:ext cx="6404756" cy="12615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194597"/>
              <a:satOff val="-26573"/>
              <a:lumOff val="3163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Aprofundamento</a:t>
          </a:r>
          <a:endParaRPr lang="pt-BR" sz="2800" kern="1200" dirty="0"/>
        </a:p>
      </dsp:txBody>
      <dsp:txXfrm>
        <a:off x="2102531" y="2523039"/>
        <a:ext cx="3202378" cy="1261517"/>
      </dsp:txXfrm>
    </dsp:sp>
    <dsp:sp modelId="{A74529A1-D74D-48A6-908A-DE0C741D16FC}">
      <dsp:nvSpPr>
        <dsp:cNvPr id="0" name=""/>
        <dsp:cNvSpPr/>
      </dsp:nvSpPr>
      <dsp:spPr>
        <a:xfrm>
          <a:off x="5304909" y="0"/>
          <a:ext cx="3202378" cy="1261521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500" kern="1200" dirty="0" smtClean="0"/>
            <a:t>Aulas Web</a:t>
          </a:r>
          <a:endParaRPr lang="pt-BR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500" kern="1200" dirty="0" err="1" smtClean="0"/>
            <a:t>AVAs</a:t>
          </a:r>
          <a:r>
            <a:rPr lang="pt-BR" sz="2500" kern="1200" dirty="0" smtClean="0"/>
            <a:t> com tutoria</a:t>
          </a:r>
          <a:endParaRPr lang="pt-BR" sz="2500" kern="1200" dirty="0"/>
        </a:p>
      </dsp:txBody>
      <dsp:txXfrm>
        <a:off x="5304909" y="0"/>
        <a:ext cx="3202378" cy="1261521"/>
      </dsp:txXfrm>
    </dsp:sp>
    <dsp:sp modelId="{2AA2B58D-C4B6-4847-9A7E-43F16E6EFEDE}">
      <dsp:nvSpPr>
        <dsp:cNvPr id="0" name=""/>
        <dsp:cNvSpPr/>
      </dsp:nvSpPr>
      <dsp:spPr>
        <a:xfrm>
          <a:off x="5304909" y="1261521"/>
          <a:ext cx="3202378" cy="126151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500" kern="1200" dirty="0" smtClean="0"/>
            <a:t>Conteúdo que orienta o aprendizado</a:t>
          </a:r>
          <a:endParaRPr lang="pt-BR" sz="2500" kern="1200" dirty="0"/>
        </a:p>
      </dsp:txBody>
      <dsp:txXfrm>
        <a:off x="5304909" y="1261521"/>
        <a:ext cx="3202378" cy="1261517"/>
      </dsp:txXfrm>
    </dsp:sp>
    <dsp:sp modelId="{A1F9C54E-EA6E-478B-AE19-D09DBD6AEE3E}">
      <dsp:nvSpPr>
        <dsp:cNvPr id="0" name=""/>
        <dsp:cNvSpPr/>
      </dsp:nvSpPr>
      <dsp:spPr>
        <a:xfrm>
          <a:off x="5304909" y="2523039"/>
          <a:ext cx="3202378" cy="126151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500" kern="1200" dirty="0" smtClean="0"/>
            <a:t>Biblioteca Virtual e laboratórios</a:t>
          </a:r>
          <a:endParaRPr lang="pt-BR" sz="2500" kern="1200" dirty="0"/>
        </a:p>
      </dsp:txBody>
      <dsp:txXfrm>
        <a:off x="5304909" y="2523039"/>
        <a:ext cx="3202378" cy="1261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32" tIns="44567" rIns="89132" bIns="44567" numCol="1" anchor="t" anchorCtr="0" compatLnSpc="1">
            <a:prstTxWarp prst="textNoShape">
              <a:avLst/>
            </a:prstTxWarp>
          </a:bodyPr>
          <a:lstStyle>
            <a:lvl1pPr defTabSz="892175">
              <a:spcBef>
                <a:spcPct val="0"/>
              </a:spcBef>
              <a:defRPr sz="11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32" tIns="44567" rIns="89132" bIns="44567" numCol="1" anchor="t" anchorCtr="0" compatLnSpc="1">
            <a:prstTxWarp prst="textNoShape">
              <a:avLst/>
            </a:prstTxWarp>
          </a:bodyPr>
          <a:lstStyle>
            <a:lvl1pPr algn="r" defTabSz="892175">
              <a:spcBef>
                <a:spcPct val="0"/>
              </a:spcBef>
              <a:defRPr sz="11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2950"/>
            <a:ext cx="5387975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9887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32" tIns="44567" rIns="89132" bIns="445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32" tIns="44567" rIns="89132" bIns="44567" numCol="1" anchor="b" anchorCtr="0" compatLnSpc="1">
            <a:prstTxWarp prst="textNoShape">
              <a:avLst/>
            </a:prstTxWarp>
          </a:bodyPr>
          <a:lstStyle>
            <a:lvl1pPr defTabSz="892175">
              <a:spcBef>
                <a:spcPct val="0"/>
              </a:spcBef>
              <a:defRPr sz="11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32" tIns="44567" rIns="89132" bIns="44567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pitchFamily="-123" charset="0"/>
                <a:ea typeface="Arial" pitchFamily="-123" charset="0"/>
                <a:cs typeface="Arial" pitchFamily="-123" charset="0"/>
              </a:defRPr>
            </a:lvl1pPr>
          </a:lstStyle>
          <a:p>
            <a:fld id="{68FA99EA-BAE0-4984-BCB5-BDA3F2E187F3}" type="slidenum">
              <a:rPr lang="en-GB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23" charset="-128"/>
        <a:cs typeface="ＭＳ Ｐゴシック" pitchFamily="-12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23" charset="-128"/>
        <a:cs typeface="ＭＳ Ｐゴシック" pitchFamily="-12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23" charset="-128"/>
        <a:cs typeface="ＭＳ Ｐゴシック" pitchFamily="-12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23" charset="-128"/>
        <a:cs typeface="ＭＳ Ｐゴシック" pitchFamily="-12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23" charset="-128"/>
        <a:cs typeface="ＭＳ Ｐゴシック" pitchFamily="-123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57625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132" tIns="44567" rIns="89132" bIns="44567" anchor="b">
            <a:prstTxWarp prst="textNoShape">
              <a:avLst/>
            </a:prstTxWarp>
          </a:bodyPr>
          <a:lstStyle/>
          <a:p>
            <a:pPr algn="r" defTabSz="892175"/>
            <a:fld id="{8B2BCFB2-6916-4AB7-ADA4-78906CD7CF9F}" type="slidenum">
              <a:rPr lang="en-GB" sz="1100">
                <a:solidFill>
                  <a:srgbClr val="000000"/>
                </a:solidFill>
                <a:latin typeface="Arial" pitchFamily="-123" charset="0"/>
              </a:rPr>
              <a:pPr algn="r" defTabSz="892175"/>
              <a:t>1</a:t>
            </a:fld>
            <a:endParaRPr lang="en-GB" sz="1100">
              <a:solidFill>
                <a:srgbClr val="000000"/>
              </a:solidFill>
              <a:latin typeface="Arial" pitchFamily="-123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pt-BR" smtClean="0">
              <a:latin typeface="Verdana" pitchFamily="-123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819833-5BC6-4A71-9347-28DD1759FA1F}" type="slidenum">
              <a:rPr lang="en-GB" smtClean="0">
                <a:solidFill>
                  <a:srgbClr val="000000"/>
                </a:solidFill>
                <a:ea typeface="ＭＳ Ｐゴシック" pitchFamily="-123" charset="-128"/>
                <a:cs typeface="ＭＳ Ｐゴシック" pitchFamily="-123" charset="-128"/>
              </a:rPr>
              <a:pPr/>
              <a:t>3</a:t>
            </a:fld>
            <a:endParaRPr lang="en-GB" smtClean="0">
              <a:solidFill>
                <a:srgbClr val="000000"/>
              </a:solidFill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GB" sz="800" dirty="0" smtClean="0">
              <a:latin typeface="Verdana" pitchFamily="-123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C79991-4B03-4B9D-A5D0-79298CA7C539}" type="slidenum">
              <a:rPr lang="en-GB" smtClean="0">
                <a:solidFill>
                  <a:srgbClr val="000000"/>
                </a:solidFill>
                <a:ea typeface="ＭＳ Ｐゴシック" pitchFamily="-123" charset="-128"/>
                <a:cs typeface="ＭＳ Ｐゴシック" pitchFamily="-123" charset="-128"/>
              </a:rPr>
              <a:pPr/>
              <a:t>19</a:t>
            </a:fld>
            <a:endParaRPr lang="en-GB" smtClean="0">
              <a:solidFill>
                <a:srgbClr val="000000"/>
              </a:solidFill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pt-BR" sz="1000" smtClean="0">
              <a:latin typeface="Verdana" pitchFamily="-123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C79991-4B03-4B9D-A5D0-79298CA7C539}" type="slidenum">
              <a:rPr lang="en-GB" smtClean="0">
                <a:solidFill>
                  <a:srgbClr val="000000"/>
                </a:solidFill>
                <a:ea typeface="ＭＳ Ｐゴシック" pitchFamily="-123" charset="-128"/>
                <a:cs typeface="ＭＳ Ｐゴシック" pitchFamily="-123" charset="-128"/>
              </a:rPr>
              <a:pPr/>
              <a:t>20</a:t>
            </a:fld>
            <a:endParaRPr lang="en-GB" smtClean="0">
              <a:solidFill>
                <a:srgbClr val="000000"/>
              </a:solidFill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pt-BR" sz="1000" smtClean="0">
              <a:latin typeface="Verdana" pitchFamily="-123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69AC89-B321-4D0F-95FF-E83D86D9440C}" type="slidenum">
              <a:rPr lang="en-GB" smtClean="0">
                <a:solidFill>
                  <a:srgbClr val="000000"/>
                </a:solidFill>
                <a:ea typeface="ＭＳ Ｐゴシック" pitchFamily="-123" charset="-128"/>
                <a:cs typeface="ＭＳ Ｐゴシック" pitchFamily="-123" charset="-128"/>
              </a:rPr>
              <a:pPr/>
              <a:t>24</a:t>
            </a:fld>
            <a:endParaRPr lang="en-GB" smtClean="0">
              <a:solidFill>
                <a:srgbClr val="000000"/>
              </a:solidFill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pt-BR" sz="1000" smtClean="0">
              <a:latin typeface="Verdana" pitchFamily="-123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69AC89-B321-4D0F-95FF-E83D86D9440C}" type="slidenum">
              <a:rPr lang="en-GB" smtClean="0">
                <a:solidFill>
                  <a:srgbClr val="000000"/>
                </a:solidFill>
                <a:ea typeface="ＭＳ Ｐゴシック" pitchFamily="-123" charset="-128"/>
                <a:cs typeface="ＭＳ Ｐゴシック" pitchFamily="-123" charset="-128"/>
              </a:rPr>
              <a:pPr/>
              <a:t>26</a:t>
            </a:fld>
            <a:endParaRPr lang="en-GB" smtClean="0">
              <a:solidFill>
                <a:srgbClr val="000000"/>
              </a:solidFill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pt-BR" sz="1000" smtClean="0">
              <a:latin typeface="Verdana" pitchFamily="-123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30775" y="395288"/>
            <a:ext cx="1511300" cy="572293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95288" y="395288"/>
            <a:ext cx="4383087" cy="572293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earson_Bound_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2800" y="6496050"/>
            <a:ext cx="128905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ne 8"/>
          <p:cNvSpPr>
            <a:spLocks noChangeShapeType="1"/>
          </p:cNvSpPr>
          <p:nvPr/>
        </p:nvSpPr>
        <p:spPr bwMode="gray">
          <a:xfrm>
            <a:off x="0" y="6397625"/>
            <a:ext cx="9901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pt-BR">
              <a:solidFill>
                <a:srgbClr val="000000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gray">
          <a:xfrm>
            <a:off x="0" y="6397625"/>
            <a:ext cx="9907588" cy="457200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  <a:defRPr/>
            </a:pPr>
            <a:endParaRPr lang="pt-BR">
              <a:solidFill>
                <a:srgbClr val="000000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5" name="Picture 13" descr="Pearson_Strap_Bound_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Pearson_Bound_Wh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7063" y="6356350"/>
            <a:ext cx="165576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>
          <a:xfrm>
            <a:off x="6273800" y="6404984"/>
            <a:ext cx="3298698" cy="3657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02/06/2009</a:t>
            </a:r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30200" y="6410848"/>
            <a:ext cx="3879850" cy="3657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roger.trimer@pearsoned.com</a:t>
            </a:r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>
          <a:xfrm>
            <a:off x="4705350" y="1040175"/>
            <a:ext cx="495300" cy="441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E364C-6054-47F8-A335-478B33C562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 runs here  l  00/00/00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C1DEC7-5265-4EAD-9784-57CCCF405ABE}" type="slidenum">
              <a:rPr lang="en-GB"/>
              <a:pPr/>
              <a:t>‹nº›</a:t>
            </a:fld>
            <a:r>
              <a:rPr lang="en-GB"/>
              <a:t> 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 runs here  l  00/00/00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D95723-D388-4664-BCAD-7B775A36377D}" type="slidenum">
              <a:rPr lang="en-GB"/>
              <a:pPr/>
              <a:t>‹nº›</a:t>
            </a:fld>
            <a:r>
              <a:rPr lang="en-GB"/>
              <a:t> 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 runs here  l  00/00/00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E75746-3E34-4D92-9E36-A30B31556350}" type="slidenum">
              <a:rPr lang="en-GB"/>
              <a:pPr/>
              <a:t>‹nº›</a:t>
            </a:fld>
            <a:r>
              <a:rPr lang="en-GB"/>
              <a:t> </a:t>
            </a: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48475" y="-113241138"/>
            <a:ext cx="1363663" cy="120015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64538" y="-113241138"/>
            <a:ext cx="1363662" cy="120015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 runs here  l  00/00/00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AB6E6B-E84A-45BE-AC66-737E9500087F}" type="slidenum">
              <a:rPr lang="en-GB"/>
              <a:pPr/>
              <a:t>‹nº›</a:t>
            </a:fld>
            <a:r>
              <a:rPr lang="en-GB"/>
              <a:t> </a:t>
            </a: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 runs here  l  00/00/00</a:t>
            </a:r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2F4090-AE88-49A1-AD4D-CFA0E4AEB471}" type="slidenum">
              <a:rPr lang="en-GB"/>
              <a:pPr/>
              <a:t>‹nº›</a:t>
            </a:fld>
            <a:r>
              <a:rPr lang="en-GB"/>
              <a:t> </a:t>
            </a: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 runs here  l  00/00/00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37E3DC-AC94-4DC7-BAD9-2E7AAFAD6E5D}" type="slidenum">
              <a:rPr lang="en-GB"/>
              <a:pPr/>
              <a:t>‹nº›</a:t>
            </a:fld>
            <a:r>
              <a:rPr lang="en-GB"/>
              <a:t> 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 runs here  l  00/00/00</a:t>
            </a:r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19710F-5167-4DFB-9486-349208B56759}" type="slidenum">
              <a:rPr lang="en-GB"/>
              <a:pPr/>
              <a:t>‹nº›</a:t>
            </a:fld>
            <a:r>
              <a:rPr lang="en-GB"/>
              <a:t> 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 runs here  l  00/00/00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ADFADC-B40C-49A0-A4EC-F0930A2B9274}" type="slidenum">
              <a:rPr lang="en-GB"/>
              <a:pPr/>
              <a:t>‹nº›</a:t>
            </a:fld>
            <a:r>
              <a:rPr lang="en-GB"/>
              <a:t> </a:t>
            </a: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 runs here  l  00/00/00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F421E7-AE45-4BEA-8DAD-667E8051F7DA}" type="slidenum">
              <a:rPr lang="en-GB"/>
              <a:pPr/>
              <a:t>‹nº›</a:t>
            </a:fld>
            <a:r>
              <a:rPr lang="en-GB"/>
              <a:t> </a:t>
            </a: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 runs here  l  00/00/00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A6BDF-3C01-4BD7-9B63-41BDCDC1F60A}" type="slidenum">
              <a:rPr lang="en-GB"/>
              <a:pPr/>
              <a:t>‹nº›</a:t>
            </a:fld>
            <a:r>
              <a:rPr lang="en-GB"/>
              <a:t> </a:t>
            </a: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6163" y="-113241138"/>
            <a:ext cx="2332037" cy="120015001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95288" y="-113241138"/>
            <a:ext cx="6848475" cy="120015001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 runs here  l  00/00/00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CDDF12-8D6F-43D3-AE68-F15B71F0F14B}" type="slidenum">
              <a:rPr lang="en-GB"/>
              <a:pPr/>
              <a:t>‹nº›</a:t>
            </a:fld>
            <a:r>
              <a:rPr lang="en-GB"/>
              <a:t> 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95288" y="3562350"/>
            <a:ext cx="2946400" cy="255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94088" y="3562350"/>
            <a:ext cx="2947987" cy="255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95288"/>
            <a:ext cx="6046787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3562350"/>
            <a:ext cx="6046787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9454" name="Line 14"/>
          <p:cNvSpPr>
            <a:spLocks noChangeShapeType="1"/>
          </p:cNvSpPr>
          <p:nvPr/>
        </p:nvSpPr>
        <p:spPr bwMode="gray">
          <a:xfrm>
            <a:off x="0" y="6397625"/>
            <a:ext cx="9901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pt-BR">
              <a:solidFill>
                <a:srgbClr val="000000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89455" name="Rectangle 15"/>
          <p:cNvSpPr>
            <a:spLocks noChangeArrowheads="1"/>
          </p:cNvSpPr>
          <p:nvPr/>
        </p:nvSpPr>
        <p:spPr bwMode="gray">
          <a:xfrm>
            <a:off x="0" y="6397625"/>
            <a:ext cx="9907588" cy="4572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  <a:defRPr/>
            </a:pPr>
            <a:endParaRPr lang="pt-BR">
              <a:solidFill>
                <a:srgbClr val="000000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1030" name="Picture 16" descr="Pearson_Strap_Bound_Whit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7" descr="Pearson_Bound_Whit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47063" y="6356350"/>
            <a:ext cx="165576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58" r:id="rId2"/>
    <p:sldLayoutId id="2147483957" r:id="rId3"/>
    <p:sldLayoutId id="2147483956" r:id="rId4"/>
    <p:sldLayoutId id="2147483955" r:id="rId5"/>
    <p:sldLayoutId id="2147483954" r:id="rId6"/>
    <p:sldLayoutId id="2147483953" r:id="rId7"/>
    <p:sldLayoutId id="2147483952" r:id="rId8"/>
    <p:sldLayoutId id="2147483951" r:id="rId9"/>
    <p:sldLayoutId id="2147483950" r:id="rId10"/>
    <p:sldLayoutId id="2147483949" r:id="rId11"/>
    <p:sldLayoutId id="2147483971" r:id="rId12"/>
    <p:sldLayoutId id="2147483972" r:id="rId13"/>
  </p:sldLayoutIdLst>
  <p:transition>
    <p:fade/>
  </p:transition>
  <p:txStyles>
    <p:titleStyle>
      <a:lvl1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-123" charset="-128"/>
          <a:cs typeface="ＭＳ Ｐゴシック" pitchFamily="-123" charset="-128"/>
        </a:defRPr>
      </a:lvl1pPr>
      <a:lvl2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ea typeface="ＭＳ Ｐゴシック" pitchFamily="-123" charset="-128"/>
          <a:cs typeface="ＭＳ Ｐゴシック" pitchFamily="-123" charset="-128"/>
        </a:defRPr>
      </a:lvl2pPr>
      <a:lvl3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ea typeface="ＭＳ Ｐゴシック" pitchFamily="-123" charset="-128"/>
          <a:cs typeface="ＭＳ Ｐゴシック" pitchFamily="-123" charset="-128"/>
        </a:defRPr>
      </a:lvl3pPr>
      <a:lvl4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ea typeface="ＭＳ Ｐゴシック" pitchFamily="-123" charset="-128"/>
          <a:cs typeface="ＭＳ Ｐゴシック" pitchFamily="-123" charset="-128"/>
        </a:defRPr>
      </a:lvl4pPr>
      <a:lvl5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ea typeface="ＭＳ Ｐゴシック" pitchFamily="-123" charset="-128"/>
          <a:cs typeface="ＭＳ Ｐゴシック" pitchFamily="-123" charset="-128"/>
        </a:defRPr>
      </a:lvl5pPr>
      <a:lvl6pPr marL="457200" algn="l" rtl="0" fontAlgn="base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SzPct val="80000"/>
        <a:buFont typeface="Verdana" pitchFamily="-123" charset="0"/>
        <a:defRPr sz="2400" b="1">
          <a:solidFill>
            <a:schemeClr val="tx2"/>
          </a:solidFill>
          <a:latin typeface="+mn-lt"/>
          <a:ea typeface="ＭＳ Ｐゴシック" pitchFamily="-123" charset="-128"/>
          <a:cs typeface="ＭＳ Ｐゴシック" pitchFamily="-123" charset="-128"/>
        </a:defRPr>
      </a:lvl1pPr>
      <a:lvl2pPr marL="1588" indent="455613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-123" charset="0"/>
        <a:defRPr sz="1200" b="1">
          <a:solidFill>
            <a:schemeClr val="tx1"/>
          </a:solidFill>
          <a:latin typeface="+mn-lt"/>
          <a:ea typeface="ＭＳ Ｐゴシック" pitchFamily="-123" charset="-128"/>
          <a:cs typeface="ＭＳ Ｐゴシック" pitchFamily="-123" charset="-128"/>
        </a:defRPr>
      </a:lvl2pPr>
      <a:lvl3pPr marL="350838" indent="-16668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-123" charset="0"/>
        <a:buChar char="•"/>
        <a:defRPr sz="1200">
          <a:solidFill>
            <a:schemeClr val="tx1"/>
          </a:solidFill>
          <a:latin typeface="+mn-lt"/>
          <a:ea typeface="ＭＳ Ｐゴシック" pitchFamily="-123" charset="-128"/>
          <a:cs typeface="ＭＳ Ｐゴシック" pitchFamily="-123" charset="-128"/>
        </a:defRPr>
      </a:lvl3pPr>
      <a:lvl4pPr marL="541338" indent="-188913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pitchFamily="-123" charset="0"/>
        <a:buChar char="–"/>
        <a:defRPr sz="1200">
          <a:solidFill>
            <a:schemeClr val="tx1"/>
          </a:solidFill>
          <a:latin typeface="+mn-lt"/>
          <a:ea typeface="ＭＳ Ｐゴシック" pitchFamily="-123" charset="-128"/>
          <a:cs typeface="ＭＳ Ｐゴシック" pitchFamily="-123" charset="-128"/>
        </a:defRPr>
      </a:lvl4pPr>
      <a:lvl5pPr marL="722313" indent="-17938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pitchFamily="-123" charset="0"/>
        <a:buChar char="○"/>
        <a:defRPr sz="1200">
          <a:solidFill>
            <a:schemeClr val="tx1"/>
          </a:solidFill>
          <a:latin typeface="+mn-lt"/>
          <a:ea typeface="ＭＳ Ｐゴシック" pitchFamily="-123" charset="-128"/>
          <a:cs typeface="ＭＳ Ｐゴシック" pitchFamily="-123" charset="-128"/>
        </a:defRPr>
      </a:lvl5pPr>
      <a:lvl6pPr marL="11795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1200">
          <a:solidFill>
            <a:schemeClr val="tx1"/>
          </a:solidFill>
          <a:latin typeface="+mn-lt"/>
          <a:cs typeface="+mn-cs"/>
        </a:defRPr>
      </a:lvl6pPr>
      <a:lvl7pPr marL="16367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1200">
          <a:solidFill>
            <a:schemeClr val="tx1"/>
          </a:solidFill>
          <a:latin typeface="+mn-lt"/>
          <a:cs typeface="+mn-cs"/>
        </a:defRPr>
      </a:lvl7pPr>
      <a:lvl8pPr marL="20939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1200">
          <a:solidFill>
            <a:schemeClr val="tx1"/>
          </a:solidFill>
          <a:latin typeface="+mn-lt"/>
          <a:cs typeface="+mn-cs"/>
        </a:defRPr>
      </a:lvl8pPr>
      <a:lvl9pPr marL="25511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0" y="6397625"/>
            <a:ext cx="9907588" cy="4572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  <a:defRPr/>
            </a:pPr>
            <a:endParaRPr lang="pt-BR">
              <a:solidFill>
                <a:srgbClr val="000000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95288"/>
            <a:ext cx="9109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-2147483648" y="-2147483648"/>
            <a:ext cx="2147483647" cy="214748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gray">
          <a:xfrm>
            <a:off x="0" y="6397625"/>
            <a:ext cx="9901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pt-BR">
              <a:solidFill>
                <a:srgbClr val="000000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35860" name="Rectangle 2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49275" y="6546850"/>
            <a:ext cx="53990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FBF5EA"/>
                </a:solidFill>
                <a:latin typeface="Verdana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Presentation Title runs here  l  00/00/00</a:t>
            </a:r>
          </a:p>
        </p:txBody>
      </p:sp>
      <p:sp>
        <p:nvSpPr>
          <p:cNvPr id="35861" name="Rectangle 2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90513" y="6546850"/>
            <a:ext cx="360362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BF5EA"/>
                </a:solidFill>
                <a:ea typeface="Arial" pitchFamily="-123" charset="0"/>
                <a:cs typeface="Arial" pitchFamily="-123" charset="0"/>
              </a:defRPr>
            </a:lvl1pPr>
          </a:lstStyle>
          <a:p>
            <a:fld id="{69398798-EB4C-403B-B293-0230ABBF1F33}" type="slidenum">
              <a:rPr lang="en-GB"/>
              <a:pPr/>
              <a:t>‹nº›</a:t>
            </a:fld>
            <a:r>
              <a:rPr lang="en-GB"/>
              <a:t> </a:t>
            </a:r>
          </a:p>
        </p:txBody>
      </p:sp>
      <p:pic>
        <p:nvPicPr>
          <p:cNvPr id="14344" name="Picture 22" descr="Pearson_Bound_Whit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47063" y="6356350"/>
            <a:ext cx="165576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69" r:id="rId2"/>
    <p:sldLayoutId id="2147483968" r:id="rId3"/>
    <p:sldLayoutId id="2147483967" r:id="rId4"/>
    <p:sldLayoutId id="2147483966" r:id="rId5"/>
    <p:sldLayoutId id="2147483965" r:id="rId6"/>
    <p:sldLayoutId id="2147483964" r:id="rId7"/>
    <p:sldLayoutId id="2147483963" r:id="rId8"/>
    <p:sldLayoutId id="2147483962" r:id="rId9"/>
    <p:sldLayoutId id="2147483961" r:id="rId10"/>
    <p:sldLayoutId id="2147483960" r:id="rId11"/>
  </p:sldLayoutIdLst>
  <p:transition>
    <p:fade/>
  </p:transition>
  <p:hf hdr="0" dt="0"/>
  <p:txStyles>
    <p:titleStyle>
      <a:lvl1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+mj-lt"/>
          <a:ea typeface="ＭＳ Ｐゴシック" pitchFamily="-123" charset="-128"/>
          <a:cs typeface="ＭＳ Ｐゴシック" pitchFamily="-123" charset="-128"/>
        </a:defRPr>
      </a:lvl1pPr>
      <a:lvl2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ea typeface="ＭＳ Ｐゴシック" pitchFamily="-123" charset="-128"/>
          <a:cs typeface="ＭＳ Ｐゴシック" pitchFamily="-123" charset="-128"/>
        </a:defRPr>
      </a:lvl2pPr>
      <a:lvl3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ea typeface="ＭＳ Ｐゴシック" pitchFamily="-123" charset="-128"/>
          <a:cs typeface="ＭＳ Ｐゴシック" pitchFamily="-123" charset="-128"/>
        </a:defRPr>
      </a:lvl3pPr>
      <a:lvl4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ea typeface="ＭＳ Ｐゴシック" pitchFamily="-123" charset="-128"/>
          <a:cs typeface="ＭＳ Ｐゴシック" pitchFamily="-123" charset="-128"/>
        </a:defRPr>
      </a:lvl4pPr>
      <a:lvl5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ea typeface="ＭＳ Ｐゴシック" pitchFamily="-123" charset="-128"/>
          <a:cs typeface="ＭＳ Ｐゴシック" pitchFamily="-123" charset="-128"/>
        </a:defRPr>
      </a:lvl5pPr>
      <a:lvl6pPr marL="4572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9pPr>
    </p:titleStyle>
    <p:bodyStyle>
      <a:lvl1pPr marL="161925" indent="-161925" algn="r" rtl="0" eaLnBrk="0" fontAlgn="base" hangingPunct="0">
        <a:spcBef>
          <a:spcPct val="0"/>
        </a:spcBef>
        <a:spcAft>
          <a:spcPct val="0"/>
        </a:spcAft>
        <a:buSzPct val="80000"/>
        <a:buFont typeface="Verdana" pitchFamily="-123" charset="0"/>
        <a:defRPr sz="31500">
          <a:solidFill>
            <a:schemeClr val="bg2"/>
          </a:solidFill>
          <a:latin typeface="+mn-lt"/>
          <a:ea typeface="ＭＳ Ｐゴシック" pitchFamily="-123" charset="-128"/>
          <a:cs typeface="ＭＳ Ｐゴシック" pitchFamily="-123" charset="-128"/>
        </a:defRPr>
      </a:lvl1pPr>
      <a:lvl2pPr marL="355600" indent="-174625" algn="l" rtl="0" eaLnBrk="0" fontAlgn="base" hangingPunct="0">
        <a:spcBef>
          <a:spcPct val="0"/>
        </a:spcBef>
        <a:spcAft>
          <a:spcPct val="0"/>
        </a:spcAft>
        <a:buSzPct val="80000"/>
        <a:buFont typeface="Verdana" pitchFamily="-123" charset="0"/>
        <a:buChar char="•"/>
        <a:defRPr sz="2000">
          <a:solidFill>
            <a:schemeClr val="tx1"/>
          </a:solidFill>
          <a:latin typeface="+mn-lt"/>
          <a:ea typeface="ＭＳ Ｐゴシック" pitchFamily="-123" charset="-128"/>
          <a:cs typeface="ＭＳ Ｐゴシック" pitchFamily="-123" charset="-128"/>
        </a:defRPr>
      </a:lvl2pPr>
      <a:lvl3pPr marL="541338" indent="-165100" algn="l" rtl="0" eaLnBrk="0" fontAlgn="base" hangingPunct="0">
        <a:spcBef>
          <a:spcPct val="0"/>
        </a:spcBef>
        <a:spcAft>
          <a:spcPct val="0"/>
        </a:spcAft>
        <a:buSzPct val="80000"/>
        <a:buFont typeface="Arial" pitchFamily="-123" charset="0"/>
        <a:buChar char="–"/>
        <a:defRPr sz="2000">
          <a:solidFill>
            <a:schemeClr val="tx1"/>
          </a:solidFill>
          <a:latin typeface="+mn-lt"/>
          <a:ea typeface="ＭＳ Ｐゴシック" pitchFamily="-123" charset="-128"/>
          <a:cs typeface="ＭＳ Ｐゴシック" pitchFamily="-123" charset="-128"/>
        </a:defRPr>
      </a:lvl3pPr>
      <a:lvl4pPr marL="812800" indent="-184150" algn="l" rtl="0" eaLnBrk="0" fontAlgn="base" hangingPunct="0">
        <a:spcBef>
          <a:spcPct val="0"/>
        </a:spcBef>
        <a:spcAft>
          <a:spcPct val="0"/>
        </a:spcAft>
        <a:buSzPct val="80000"/>
        <a:buFont typeface="Arial" pitchFamily="-123" charset="0"/>
        <a:buChar char="○"/>
        <a:defRPr sz="2000">
          <a:solidFill>
            <a:schemeClr val="tx1"/>
          </a:solidFill>
          <a:latin typeface="+mn-lt"/>
          <a:ea typeface="ＭＳ Ｐゴシック" pitchFamily="-123" charset="-128"/>
          <a:cs typeface="ＭＳ Ｐゴシック" pitchFamily="-123" charset="-128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23" charset="-128"/>
          <a:cs typeface="ＭＳ Ｐゴシック" pitchFamily="-123" charset="-128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gif"/><Relationship Id="rId4" Type="http://schemas.openxmlformats.org/officeDocument/2006/relationships/image" Target="../media/image7.png"/><Relationship Id="rId9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roger.trimer@pearson.com" TargetMode="Externa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 txBox="1">
            <a:spLocks/>
          </p:cNvSpPr>
          <p:nvPr/>
        </p:nvSpPr>
        <p:spPr bwMode="auto">
          <a:xfrm>
            <a:off x="1289446" y="4351883"/>
            <a:ext cx="711993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 eaLnBrk="0" hangingPunct="0"/>
            <a:r>
              <a:rPr lang="en-US" sz="2000" b="1" dirty="0" smtClean="0">
                <a:solidFill>
                  <a:srgbClr val="000000"/>
                </a:solidFill>
              </a:rPr>
              <a:t>E-books e o </a:t>
            </a:r>
            <a:r>
              <a:rPr lang="en-US" sz="2000" b="1" dirty="0" err="1" smtClean="0">
                <a:solidFill>
                  <a:srgbClr val="000000"/>
                </a:solidFill>
              </a:rPr>
              <a:t>futuro</a:t>
            </a:r>
            <a:r>
              <a:rPr lang="en-US" sz="2000" b="1" dirty="0" smtClean="0">
                <a:solidFill>
                  <a:srgbClr val="000000"/>
                </a:solidFill>
              </a:rPr>
              <a:t> do </a:t>
            </a:r>
            <a:r>
              <a:rPr lang="en-US" sz="2000" b="1" dirty="0" err="1" smtClean="0">
                <a:solidFill>
                  <a:srgbClr val="000000"/>
                </a:solidFill>
              </a:rPr>
              <a:t>conteúdo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em</a:t>
            </a:r>
            <a:r>
              <a:rPr lang="en-US" sz="2000" b="1" dirty="0" smtClean="0">
                <a:solidFill>
                  <a:srgbClr val="000000"/>
                </a:solidFill>
              </a:rPr>
              <a:t> EAD</a:t>
            </a:r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27650" name="Picture 17" descr="Always_Learning_Text_Blue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6838" y="2332038"/>
            <a:ext cx="716121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404664"/>
            <a:ext cx="8915400" cy="553998"/>
          </a:xfrm>
        </p:spPr>
        <p:txBody>
          <a:bodyPr>
            <a:spAutoFit/>
          </a:bodyPr>
          <a:lstStyle/>
          <a:p>
            <a:r>
              <a:rPr lang="pt-BR" dirty="0" smtClean="0"/>
              <a:t>Boas notícias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88" y="1556792"/>
            <a:ext cx="6046787" cy="4561433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A educação a distância tem liderado uma tendência de volta do conteúdo didático no processo de ensino-aprendizagem.</a:t>
            </a:r>
          </a:p>
          <a:p>
            <a:r>
              <a:rPr lang="pt-BR" dirty="0" smtClean="0"/>
              <a:t>Mesmo quando impulsionada pelas leis do mercado, os resultados são positivos.</a:t>
            </a:r>
          </a:p>
          <a:p>
            <a:r>
              <a:rPr lang="pt-BR" dirty="0" smtClean="0"/>
              <a:t>20% a distância serviu de teste para muitas instituições presenciais.</a:t>
            </a:r>
          </a:p>
          <a:p>
            <a:r>
              <a:rPr lang="pt-BR" dirty="0" smtClean="0"/>
              <a:t>A coexistência de cursos a distância e presenciais nas mesmas faculdades cria reforços positivas para ambos.</a:t>
            </a:r>
          </a:p>
          <a:p>
            <a:r>
              <a:rPr lang="pt-BR" dirty="0" smtClean="0"/>
              <a:t>Práticas ilegais, como pirataria, são reduzidas, voltando a valorizar o conteúdo duradouro.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60C0449-C929-460C-9F52-D25AD1C9A8B3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88" y="1484784"/>
            <a:ext cx="6046787" cy="4633441"/>
          </a:xfrm>
        </p:spPr>
        <p:txBody>
          <a:bodyPr>
            <a:normAutofit fontScale="92500" lnSpcReduction="20000"/>
          </a:bodyPr>
          <a:lstStyle/>
          <a:p>
            <a:r>
              <a:rPr lang="pt-BR" sz="2400" dirty="0" smtClean="0"/>
              <a:t>Conteúdos dialógicos mesclados a aprofundamento.</a:t>
            </a:r>
          </a:p>
          <a:p>
            <a:r>
              <a:rPr lang="pt-BR" sz="2400" dirty="0" smtClean="0"/>
              <a:t>Conteúdos dialógicos com menção às fontes e aos caminhos para o aprofundamento.</a:t>
            </a:r>
          </a:p>
          <a:p>
            <a:r>
              <a:rPr lang="pt-BR" sz="2400" dirty="0" smtClean="0"/>
              <a:t>Adoção de bibliotecas virtuais que incluam livros textos e permitam diversas visões sobre o tema.</a:t>
            </a:r>
          </a:p>
          <a:p>
            <a:r>
              <a:rPr lang="pt-BR" sz="2400" dirty="0" smtClean="0"/>
              <a:t>Uso de tecnologia que realmente ajude: AVAS e tutores bem treinados.</a:t>
            </a:r>
          </a:p>
          <a:p>
            <a:r>
              <a:rPr lang="pt-BR" sz="2400" dirty="0" smtClean="0"/>
              <a:t>Recursos adicionais que estimulem a pesquisa e o desenvolvimento de conteúdo pelo aluno.</a:t>
            </a:r>
          </a:p>
          <a:p>
            <a:r>
              <a:rPr lang="pt-BR" sz="2400" dirty="0" smtClean="0"/>
              <a:t>Integração com outras mídias, de alta e baixa tecnologia.</a:t>
            </a:r>
            <a:endParaRPr lang="pt-BR" sz="1900" dirty="0" smtClean="0"/>
          </a:p>
          <a:p>
            <a:endParaRPr lang="pt-BR" sz="20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60C0449-C929-460C-9F52-D25AD1C9A8B3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Melhores práticas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88" y="1484784"/>
            <a:ext cx="6046787" cy="4633441"/>
          </a:xfrm>
        </p:spPr>
        <p:txBody>
          <a:bodyPr>
            <a:normAutofit fontScale="92500" lnSpcReduction="20000"/>
          </a:bodyPr>
          <a:lstStyle/>
          <a:p>
            <a:r>
              <a:rPr lang="pt-BR" sz="2400" dirty="0" smtClean="0"/>
              <a:t>Produção de conteúdo é desvio de função do professor, em seu papel de professor.</a:t>
            </a:r>
          </a:p>
          <a:p>
            <a:pPr lvl="1"/>
            <a:r>
              <a:rPr lang="pt-BR" sz="2000" dirty="0" smtClean="0"/>
              <a:t>Diferenças entre a produção acadêmica e a comercial: direitos autorais.</a:t>
            </a:r>
          </a:p>
          <a:p>
            <a:pPr lvl="1"/>
            <a:r>
              <a:rPr lang="pt-BR" sz="2000" dirty="0" smtClean="0"/>
              <a:t>Conteúdo desenvolvido por um professor pode ficar vinculado a ele.</a:t>
            </a:r>
          </a:p>
          <a:p>
            <a:pPr lvl="2"/>
            <a:r>
              <a:rPr lang="pt-BR" sz="1800" dirty="0" smtClean="0"/>
              <a:t>Se houver troca de professor, novo conteúdo precisa ser desenvolvido.</a:t>
            </a:r>
          </a:p>
          <a:p>
            <a:r>
              <a:rPr lang="pt-BR" sz="2400" dirty="0" smtClean="0"/>
              <a:t>Instituição não tem segurança sobre questões de direitos autorais.</a:t>
            </a:r>
          </a:p>
          <a:p>
            <a:pPr lvl="1"/>
            <a:r>
              <a:rPr lang="pt-BR" sz="2000" dirty="0" smtClean="0"/>
              <a:t>Instituições de ensino tem problemas em licenciar conteúdo de terceiros.</a:t>
            </a:r>
          </a:p>
          <a:p>
            <a:pPr lvl="1"/>
            <a:r>
              <a:rPr lang="pt-BR" sz="2000" dirty="0" smtClean="0"/>
              <a:t>Contratos dos </a:t>
            </a:r>
            <a:r>
              <a:rPr lang="pt-BR" sz="2000" dirty="0" err="1" smtClean="0"/>
              <a:t>conteudistas</a:t>
            </a:r>
            <a:r>
              <a:rPr lang="pt-BR" sz="2000" dirty="0" smtClean="0"/>
              <a:t> com as instituições não são conciliáveis com contratos de cessão de direitos.</a:t>
            </a:r>
          </a:p>
          <a:p>
            <a:endParaRPr lang="pt-BR" sz="15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60C0449-C929-460C-9F52-D25AD1C9A8B3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Riscos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88" y="1340768"/>
            <a:ext cx="6046787" cy="4777457"/>
          </a:xfrm>
        </p:spPr>
        <p:txBody>
          <a:bodyPr>
            <a:normAutofit/>
          </a:bodyPr>
          <a:lstStyle/>
          <a:p>
            <a:r>
              <a:rPr lang="pt-BR" dirty="0" smtClean="0"/>
              <a:t>Desenvolvimento de conteúdo por professores não favorece interdisciplinaridade.</a:t>
            </a:r>
          </a:p>
          <a:p>
            <a:pPr lvl="1"/>
            <a:r>
              <a:rPr lang="pt-BR" dirty="0" smtClean="0"/>
              <a:t>Conteúdos planejados em conjunto entre a instituição e desenvolvedores de conteúdo permitem relação entre os temas.</a:t>
            </a:r>
          </a:p>
          <a:p>
            <a:pPr lvl="1"/>
            <a:r>
              <a:rPr lang="pt-BR" dirty="0" smtClean="0"/>
              <a:t>Desenvolvimento conjunto dos conteúdos permite que cada conteúdo complemente o outro </a:t>
            </a:r>
          </a:p>
          <a:p>
            <a:r>
              <a:rPr lang="pt-BR" dirty="0" smtClean="0"/>
              <a:t>Conteúdo desenvolvido em pouco tempo pode não apresentar qualidade adequada.</a:t>
            </a:r>
          </a:p>
          <a:p>
            <a:pPr lvl="1"/>
            <a:r>
              <a:rPr lang="pt-BR" dirty="0" smtClean="0"/>
              <a:t>Pressão por conciliar aulas e produção pode gerar conteúdo raso e o risco de plágio.</a:t>
            </a:r>
          </a:p>
          <a:p>
            <a:pPr lvl="1"/>
            <a:r>
              <a:rPr lang="pt-BR" dirty="0" smtClean="0"/>
              <a:t> O desenvolvimento do conteúdo não se limita à escrita do texto.</a:t>
            </a:r>
          </a:p>
          <a:p>
            <a:pPr lvl="1"/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60C0449-C929-460C-9F52-D25AD1C9A8B3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Riscos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dirty="0" smtClean="0"/>
              <a:t>As múltiplas possibilidades de conteúdo</a:t>
            </a:r>
          </a:p>
        </p:txBody>
      </p:sp>
      <p:sp>
        <p:nvSpPr>
          <p:cNvPr id="18435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636323" y="1881189"/>
            <a:ext cx="4781021" cy="3762375"/>
          </a:xfrm>
        </p:spPr>
        <p:txBody>
          <a:bodyPr>
            <a:normAutofit/>
          </a:bodyPr>
          <a:lstStyle/>
          <a:p>
            <a:pPr eaLnBrk="1" hangingPunct="1"/>
            <a:r>
              <a:rPr lang="pt-BR" dirty="0" smtClean="0"/>
              <a:t>Livros</a:t>
            </a:r>
          </a:p>
          <a:p>
            <a:pPr eaLnBrk="1" hangingPunct="1"/>
            <a:r>
              <a:rPr lang="pt-BR" dirty="0" smtClean="0"/>
              <a:t>Manuais</a:t>
            </a:r>
          </a:p>
          <a:p>
            <a:pPr eaLnBrk="1" hangingPunct="1"/>
            <a:r>
              <a:rPr lang="pt-BR" dirty="0" smtClean="0"/>
              <a:t>Conteúdo de aula</a:t>
            </a:r>
          </a:p>
          <a:p>
            <a:pPr eaLnBrk="1" hangingPunct="1"/>
            <a:r>
              <a:rPr lang="pt-BR" dirty="0" smtClean="0"/>
              <a:t>Materiais instrucionais a distância</a:t>
            </a:r>
          </a:p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roger.trimer@pearsoned.com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7D91BE3-EA43-4E25-97B5-BB5B2DF5FC13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  <p:sp>
        <p:nvSpPr>
          <p:cNvPr id="18436" name="Espaço Reservado para Conteúdo 2"/>
          <p:cNvSpPr txBox="1">
            <a:spLocks/>
          </p:cNvSpPr>
          <p:nvPr/>
        </p:nvSpPr>
        <p:spPr bwMode="auto">
          <a:xfrm>
            <a:off x="5898886" y="2286001"/>
            <a:ext cx="276886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pt-BR" sz="2700" dirty="0">
                <a:latin typeface="Georgia" pitchFamily="18" charset="0"/>
              </a:rPr>
              <a:t>Vídeos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pt-BR" sz="2700" dirty="0">
                <a:latin typeface="Georgia" pitchFamily="18" charset="0"/>
              </a:rPr>
              <a:t>Sites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pt-BR" sz="2700" dirty="0">
                <a:latin typeface="Georgia" pitchFamily="18" charset="0"/>
              </a:rPr>
              <a:t>Jogos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pt-BR" sz="2700" dirty="0">
                <a:latin typeface="Georgia" pitchFamily="18" charset="0"/>
              </a:rPr>
              <a:t>Atividades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pt-BR" sz="2700" dirty="0">
              <a:latin typeface="Georgia" pitchFamily="18" charset="0"/>
            </a:endParaRP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pt-BR" sz="27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Outras questões de direitos autorais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2480" y="1536800"/>
            <a:ext cx="9245600" cy="4772521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pt-BR" sz="2100" dirty="0" smtClean="0"/>
              <a:t>Domínio público</a:t>
            </a:r>
          </a:p>
          <a:p>
            <a:pPr lvl="2">
              <a:lnSpc>
                <a:spcPct val="90000"/>
              </a:lnSpc>
            </a:pPr>
            <a:r>
              <a:rPr lang="pt-BR" sz="1900" dirty="0" smtClean="0"/>
              <a:t>Citação do autor</a:t>
            </a:r>
          </a:p>
          <a:p>
            <a:pPr lvl="2">
              <a:lnSpc>
                <a:spcPct val="90000"/>
              </a:lnSpc>
            </a:pPr>
            <a:r>
              <a:rPr lang="pt-BR" sz="1900" dirty="0" smtClean="0"/>
              <a:t>Uso, alteração e uso comercial livres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300" dirty="0" err="1" smtClean="0"/>
              <a:t>Wiki</a:t>
            </a:r>
            <a:endParaRPr lang="pt-BR" sz="2300" dirty="0" smtClean="0"/>
          </a:p>
          <a:p>
            <a:pPr lvl="2" eaLnBrk="1" hangingPunct="1">
              <a:lnSpc>
                <a:spcPct val="90000"/>
              </a:lnSpc>
            </a:pPr>
            <a:r>
              <a:rPr lang="pt-BR" dirty="0" smtClean="0"/>
              <a:t>Como tornar as fontes na Internet mais confiáveis?</a:t>
            </a:r>
          </a:p>
          <a:p>
            <a:pPr lvl="1">
              <a:lnSpc>
                <a:spcPct val="90000"/>
              </a:lnSpc>
            </a:pPr>
            <a:r>
              <a:rPr lang="pt-BR" sz="2300" dirty="0" smtClean="0"/>
              <a:t>Regras para citações / permissões</a:t>
            </a:r>
          </a:p>
          <a:p>
            <a:pPr lvl="2">
              <a:lnSpc>
                <a:spcPct val="90000"/>
              </a:lnSpc>
            </a:pPr>
            <a:r>
              <a:rPr lang="pt-BR" dirty="0" smtClean="0"/>
              <a:t>Preservação do valor comercial da obra citada.</a:t>
            </a:r>
          </a:p>
          <a:p>
            <a:pPr lvl="2">
              <a:lnSpc>
                <a:spcPct val="90000"/>
              </a:lnSpc>
            </a:pPr>
            <a:r>
              <a:rPr lang="pt-BR" dirty="0" smtClean="0"/>
              <a:t>Autorização nem sempre é onerosa, mas processos são.</a:t>
            </a:r>
          </a:p>
          <a:p>
            <a:pPr lvl="1">
              <a:lnSpc>
                <a:spcPct val="90000"/>
              </a:lnSpc>
            </a:pPr>
            <a:r>
              <a:rPr lang="pt-BR" sz="2300" dirty="0" smtClean="0"/>
              <a:t>Regras para citações</a:t>
            </a:r>
          </a:p>
          <a:p>
            <a:pPr lvl="2">
              <a:lnSpc>
                <a:spcPct val="90000"/>
              </a:lnSpc>
            </a:pPr>
            <a:r>
              <a:rPr lang="pt-BR" dirty="0" smtClean="0"/>
              <a:t>Preservação do valor comercial da obra citada.</a:t>
            </a:r>
          </a:p>
          <a:p>
            <a:pPr lvl="1">
              <a:lnSpc>
                <a:spcPct val="90000"/>
              </a:lnSpc>
            </a:pPr>
            <a:r>
              <a:rPr lang="pt-BR" sz="2300" dirty="0" smtClean="0"/>
              <a:t>Direitos conexos</a:t>
            </a:r>
          </a:p>
          <a:p>
            <a:pPr lvl="2">
              <a:lnSpc>
                <a:spcPct val="90000"/>
              </a:lnSpc>
            </a:pPr>
            <a:r>
              <a:rPr lang="pt-BR" dirty="0" smtClean="0"/>
              <a:t>Pode haver mais autores do que parece.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dirty="0" smtClean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roger.trimer@pearsoned.com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11C70B7D-BC76-4E0E-AC37-2D5F86C49EBA}" type="slidenum">
              <a:rPr lang="pt-BR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88" y="1556792"/>
            <a:ext cx="6046787" cy="4561433"/>
          </a:xfrm>
        </p:spPr>
        <p:txBody>
          <a:bodyPr>
            <a:noAutofit/>
          </a:bodyPr>
          <a:lstStyle/>
          <a:p>
            <a:r>
              <a:rPr lang="pt-BR" sz="2200" dirty="0" smtClean="0"/>
              <a:t>Divisão de ensino em três níveis: aula, texto-base e aprofundamento</a:t>
            </a:r>
          </a:p>
          <a:p>
            <a:pPr lvl="1"/>
            <a:r>
              <a:rPr lang="pt-BR" dirty="0" smtClean="0"/>
              <a:t>Aula: </a:t>
            </a:r>
            <a:r>
              <a:rPr lang="pt-BR" dirty="0" err="1" smtClean="0"/>
              <a:t>telepresencial</a:t>
            </a:r>
            <a:r>
              <a:rPr lang="pt-BR" dirty="0" smtClean="0"/>
              <a:t> / </a:t>
            </a:r>
            <a:r>
              <a:rPr lang="pt-BR" dirty="0" err="1" smtClean="0"/>
              <a:t>videoaula</a:t>
            </a:r>
            <a:r>
              <a:rPr lang="pt-BR" dirty="0" smtClean="0"/>
              <a:t> / aula Web / aula presencial.</a:t>
            </a:r>
          </a:p>
          <a:p>
            <a:pPr lvl="1"/>
            <a:r>
              <a:rPr lang="pt-BR" dirty="0" smtClean="0"/>
              <a:t>Texto-base: desenvolvido com base dialógica, acessível e interdisciplinar.</a:t>
            </a:r>
          </a:p>
          <a:p>
            <a:pPr lvl="1"/>
            <a:r>
              <a:rPr lang="pt-BR" dirty="0" smtClean="0"/>
              <a:t>Aprofundamento: biblioteca digital ou biblioteca acessível, com orientação clara dos materiais a buscar.</a:t>
            </a:r>
          </a:p>
          <a:p>
            <a:r>
              <a:rPr lang="pt-BR" sz="2200" dirty="0" smtClean="0"/>
              <a:t>Utilização de </a:t>
            </a:r>
            <a:r>
              <a:rPr lang="pt-BR" sz="2200" dirty="0" err="1" smtClean="0"/>
              <a:t>AVAs</a:t>
            </a:r>
            <a:r>
              <a:rPr lang="pt-BR" sz="2200" dirty="0" smtClean="0"/>
              <a:t> para reduzir a distância entre o professor e o aluno e entre os alunos.</a:t>
            </a:r>
          </a:p>
          <a:p>
            <a:pPr lvl="1"/>
            <a:r>
              <a:rPr lang="pt-BR" dirty="0" smtClean="0"/>
              <a:t>Resultados são impelidos pela 'vigilância' do professor e pela 'valorização' do aluno.</a:t>
            </a:r>
          </a:p>
          <a:p>
            <a:pPr lvl="1"/>
            <a:r>
              <a:rPr lang="pt-BR" sz="2000" dirty="0" smtClean="0"/>
              <a:t>Impacto sobre o 'professor expositivo' do presencial.</a:t>
            </a:r>
          </a:p>
          <a:p>
            <a:endParaRPr lang="pt-BR" sz="20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60C0449-C929-460C-9F52-D25AD1C9A8B3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Caminhos seguros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</p:nvPr>
        </p:nvGraphicFramePr>
        <p:xfrm>
          <a:off x="478160" y="1816225"/>
          <a:ext cx="8507288" cy="4205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395288" y="395288"/>
            <a:ext cx="7294016" cy="58544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dirty="0" smtClean="0"/>
              <a:t>O Futuro do conteúdo didático em EAD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err="1" smtClean="0"/>
              <a:t>Produtos</a:t>
            </a:r>
            <a:r>
              <a:rPr lang="en-GB" dirty="0" smtClean="0"/>
              <a:t> Pearson </a:t>
            </a:r>
            <a:r>
              <a:rPr lang="en-GB" dirty="0" err="1" smtClean="0"/>
              <a:t>para</a:t>
            </a:r>
            <a:r>
              <a:rPr lang="en-GB" dirty="0" smtClean="0"/>
              <a:t> EAD</a:t>
            </a:r>
            <a:endParaRPr lang="en-GB" b="0" dirty="0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6852" name="Rectangle 3"/>
          <p:cNvSpPr>
            <a:spLocks noChangeArrowheads="1"/>
          </p:cNvSpPr>
          <p:nvPr/>
        </p:nvSpPr>
        <p:spPr bwMode="auto">
          <a:xfrm>
            <a:off x="5562600" y="3651409"/>
            <a:ext cx="4098925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  <a:spAutoFit/>
          </a:bodyPr>
          <a:lstStyle/>
          <a:p>
            <a:pPr marL="161925" indent="-161925" algn="r">
              <a:buSzPct val="80000"/>
              <a:buFont typeface="Verdana" pitchFamily="-123" charset="0"/>
              <a:buNone/>
            </a:pPr>
            <a:r>
              <a:rPr lang="en-GB" sz="14400" dirty="0" smtClean="0">
                <a:solidFill>
                  <a:schemeClr val="bg2"/>
                </a:solidFill>
              </a:rPr>
              <a:t>3</a:t>
            </a:r>
            <a:endParaRPr lang="en-GB" sz="315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95288"/>
            <a:ext cx="6046787" cy="9461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dirty="0" err="1" smtClean="0"/>
              <a:t>Biblioteca</a:t>
            </a:r>
            <a:r>
              <a:rPr lang="en-GB" dirty="0" smtClean="0"/>
              <a:t> Virtual </a:t>
            </a:r>
            <a:r>
              <a:rPr lang="en-GB" dirty="0" err="1" smtClean="0"/>
              <a:t>Universitária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pic>
        <p:nvPicPr>
          <p:cNvPr id="6" name="Imagem 12" descr="artme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72816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17" descr="manol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653136"/>
            <a:ext cx="7858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18" descr="ibpex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5373216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 descr="pearson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1772816"/>
            <a:ext cx="1549943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23" descr="contexto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3212976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m 12" descr="gr_Ed_Atica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8224" y="2348880"/>
            <a:ext cx="838200" cy="581025"/>
          </a:xfrm>
          <a:prstGeom prst="rect">
            <a:avLst/>
          </a:prstGeom>
        </p:spPr>
      </p:pic>
      <p:pic>
        <p:nvPicPr>
          <p:cNvPr id="14" name="Imagem 13" descr="logo_papirus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04248" y="4437112"/>
            <a:ext cx="1181100" cy="781050"/>
          </a:xfrm>
          <a:prstGeom prst="rect">
            <a:avLst/>
          </a:prstGeom>
        </p:spPr>
      </p:pic>
      <p:pic>
        <p:nvPicPr>
          <p:cNvPr id="15" name="Imagem 14" descr="logoCasaPsicologo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60032" y="5301208"/>
            <a:ext cx="2209441" cy="852767"/>
          </a:xfrm>
          <a:prstGeom prst="rect">
            <a:avLst/>
          </a:prstGeom>
        </p:spPr>
      </p:pic>
      <p:pic>
        <p:nvPicPr>
          <p:cNvPr id="16" name="Imagem 15" descr="untitled.bmp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20272" y="3140968"/>
            <a:ext cx="1621380" cy="1008112"/>
          </a:xfrm>
          <a:prstGeom prst="rect">
            <a:avLst/>
          </a:prstGeom>
        </p:spPr>
      </p:pic>
      <p:pic>
        <p:nvPicPr>
          <p:cNvPr id="17" name="Imagem 2" descr="BV2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91880" y="2708920"/>
            <a:ext cx="2376264" cy="2016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GB" smtClean="0">
                <a:ea typeface="ＭＳ Ｐゴシック" pitchFamily="-123" charset="-128"/>
                <a:cs typeface="ＭＳ Ｐゴシック" pitchFamily="-123" charset="-128"/>
              </a:rPr>
              <a:t>1 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Pearson</a:t>
            </a:r>
            <a:endParaRPr lang="en-GB" b="0" dirty="0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2600" y="3559076"/>
            <a:ext cx="4098925" cy="2308324"/>
          </a:xfrm>
        </p:spPr>
        <p:txBody>
          <a:bodyPr/>
          <a:lstStyle/>
          <a:p>
            <a:pPr eaLnBrk="1" hangingPunct="1"/>
            <a:r>
              <a:rPr lang="en-GB" sz="15000" dirty="0" smtClean="0"/>
              <a:t>1</a:t>
            </a:r>
            <a:endParaRPr lang="en-GB" dirty="0" smtClean="0"/>
          </a:p>
        </p:txBody>
      </p:sp>
      <p:sp>
        <p:nvSpPr>
          <p:cNvPr id="30725" name="Rectangle 1029"/>
          <p:cNvSpPr>
            <a:spLocks noChangeArrowheads="1"/>
          </p:cNvSpPr>
          <p:nvPr/>
        </p:nvSpPr>
        <p:spPr bwMode="auto">
          <a:xfrm>
            <a:off x="881063" y="3624263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95288"/>
            <a:ext cx="9166224" cy="9461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dirty="0" err="1" smtClean="0"/>
              <a:t>Bibliotecas</a:t>
            </a:r>
            <a:r>
              <a:rPr lang="en-GB" dirty="0" smtClean="0"/>
              <a:t> </a:t>
            </a:r>
            <a:r>
              <a:rPr lang="en-GB" dirty="0" err="1" smtClean="0"/>
              <a:t>virtuais</a:t>
            </a:r>
            <a:r>
              <a:rPr lang="en-GB" dirty="0" smtClean="0"/>
              <a:t> </a:t>
            </a:r>
            <a:r>
              <a:rPr lang="en-GB" dirty="0" err="1" smtClean="0"/>
              <a:t>são</a:t>
            </a:r>
            <a:r>
              <a:rPr lang="en-GB" dirty="0" smtClean="0"/>
              <a:t> </a:t>
            </a:r>
            <a:r>
              <a:rPr lang="en-GB" dirty="0" err="1" smtClean="0"/>
              <a:t>referência</a:t>
            </a:r>
            <a:r>
              <a:rPr lang="en-GB" dirty="0" smtClean="0"/>
              <a:t> e </a:t>
            </a:r>
            <a:r>
              <a:rPr lang="en-GB" dirty="0" err="1" smtClean="0"/>
              <a:t>pesquisa</a:t>
            </a:r>
            <a:endParaRPr lang="en-GB" dirty="0" smtClean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8" y="908720"/>
            <a:ext cx="8712968" cy="544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layoutValidacao-Laran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991" y="908720"/>
            <a:ext cx="9910991" cy="5347657"/>
          </a:xfr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95288"/>
            <a:ext cx="9166224" cy="9461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dirty="0" err="1" smtClean="0"/>
              <a:t>Curso</a:t>
            </a:r>
            <a:r>
              <a:rPr lang="en-GB" dirty="0" smtClean="0"/>
              <a:t> de </a:t>
            </a:r>
            <a:r>
              <a:rPr lang="en-GB" dirty="0" err="1" smtClean="0"/>
              <a:t>inglês</a:t>
            </a:r>
            <a:r>
              <a:rPr lang="en-GB" dirty="0" smtClean="0"/>
              <a:t> online</a:t>
            </a:r>
            <a:endParaRPr lang="en-GB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81626">
            <a:off x="350838" y="1557338"/>
            <a:ext cx="3322637" cy="432435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55686">
            <a:off x="1058863" y="1373188"/>
            <a:ext cx="3354387" cy="434340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9138" y="1268413"/>
            <a:ext cx="3276600" cy="434657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1072" y="2564904"/>
            <a:ext cx="2547938" cy="37147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1838" y="3068638"/>
            <a:ext cx="2465387" cy="32385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22988" y="3500438"/>
            <a:ext cx="2343150" cy="31432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38" y="3933825"/>
            <a:ext cx="2332037" cy="33337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09184" y="4365104"/>
            <a:ext cx="2362200" cy="30480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46875" y="4797425"/>
            <a:ext cx="2352675" cy="34290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81825" y="5229225"/>
            <a:ext cx="2352675" cy="31432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73080" y="1196752"/>
            <a:ext cx="3754438" cy="4811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395288" y="395288"/>
            <a:ext cx="8734176" cy="3059112"/>
          </a:xfrm>
        </p:spPr>
        <p:txBody>
          <a:bodyPr/>
          <a:lstStyle/>
          <a:p>
            <a:r>
              <a:rPr lang="pt-BR" dirty="0" smtClean="0"/>
              <a:t>Complementado com livro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01 -0.25278 L -0.50841 0.0254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496" y="908720"/>
            <a:ext cx="3710796" cy="5240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2680" y="897420"/>
            <a:ext cx="3699576" cy="52448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4888" y="908445"/>
            <a:ext cx="3727935" cy="52568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5570" y="909078"/>
            <a:ext cx="3717756" cy="52448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896938" y="115888"/>
            <a:ext cx="7956550" cy="1066800"/>
          </a:xfrm>
        </p:spPr>
        <p:txBody>
          <a:bodyPr/>
          <a:lstStyle/>
          <a:p>
            <a:pPr algn="ctr"/>
            <a:r>
              <a:rPr lang="pt-BR" sz="2800" dirty="0" smtClean="0">
                <a:latin typeface="Trebuchet MS" pitchFamily="-123" charset="0"/>
              </a:rPr>
              <a:t>Conteúdo dialógico textual</a:t>
            </a:r>
            <a:endParaRPr lang="pt-BR" sz="2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336" y="700726"/>
            <a:ext cx="9204176" cy="575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896938" y="115888"/>
            <a:ext cx="7956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itchFamily="-123" charset="0"/>
                <a:ea typeface="ＭＳ Ｐゴシック" pitchFamily="-123" charset="-128"/>
                <a:cs typeface="ＭＳ Ｐゴシック" pitchFamily="-123" charset="-128"/>
              </a:rPr>
              <a:t>Completado com aula digital</a:t>
            </a:r>
            <a:endParaRPr kumimoji="0" lang="pt-BR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95288"/>
            <a:ext cx="8302128" cy="9461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dirty="0" err="1" smtClean="0"/>
              <a:t>Ambientes</a:t>
            </a:r>
            <a:r>
              <a:rPr lang="en-GB" dirty="0" smtClean="0"/>
              <a:t> </a:t>
            </a:r>
            <a:r>
              <a:rPr lang="en-GB" dirty="0" err="1" smtClean="0"/>
              <a:t>Virtuais</a:t>
            </a:r>
            <a:r>
              <a:rPr lang="en-GB" dirty="0" smtClean="0"/>
              <a:t> de </a:t>
            </a:r>
            <a:r>
              <a:rPr lang="en-GB" dirty="0" err="1" smtClean="0"/>
              <a:t>Aprendizagem</a:t>
            </a:r>
            <a:r>
              <a:rPr lang="en-GB" dirty="0" smtClean="0"/>
              <a:t> </a:t>
            </a:r>
            <a:r>
              <a:rPr lang="en-GB" dirty="0" err="1" smtClean="0"/>
              <a:t>são</a:t>
            </a:r>
            <a:r>
              <a:rPr lang="en-GB" dirty="0" smtClean="0"/>
              <a:t> o </a:t>
            </a:r>
            <a:r>
              <a:rPr lang="en-GB" dirty="0" err="1" smtClean="0"/>
              <a:t>caminho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a </a:t>
            </a:r>
            <a:r>
              <a:rPr lang="en-GB" dirty="0" err="1" smtClean="0"/>
              <a:t>interação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75700">
            <a:off x="220739" y="2328011"/>
            <a:ext cx="4894173" cy="2971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7183" y="2528888"/>
            <a:ext cx="5040313" cy="37798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496" y="1421777"/>
            <a:ext cx="5976664" cy="373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76" y="2276872"/>
            <a:ext cx="4953000" cy="4072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72480" y="178594"/>
            <a:ext cx="8302128" cy="9461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dirty="0" err="1" smtClean="0"/>
              <a:t>Laboratórios</a:t>
            </a:r>
            <a:r>
              <a:rPr lang="en-GB" dirty="0" smtClean="0"/>
              <a:t> </a:t>
            </a:r>
            <a:r>
              <a:rPr lang="en-GB" dirty="0" err="1" smtClean="0"/>
              <a:t>permitem</a:t>
            </a:r>
            <a:r>
              <a:rPr lang="en-GB" dirty="0" smtClean="0"/>
              <a:t> </a:t>
            </a:r>
            <a:r>
              <a:rPr lang="en-GB" dirty="0" err="1" smtClean="0"/>
              <a:t>aprofundamento</a:t>
            </a:r>
            <a:r>
              <a:rPr lang="en-GB" dirty="0" smtClean="0"/>
              <a:t> e </a:t>
            </a:r>
            <a:r>
              <a:rPr lang="en-GB" dirty="0" err="1" smtClean="0"/>
              <a:t>prática</a:t>
            </a:r>
            <a:endParaRPr lang="en-GB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2" cstate="print"/>
          <a:srcRect l="18772" t="22700" r="18750" b="22700"/>
          <a:stretch>
            <a:fillRect/>
          </a:stretch>
        </p:blipFill>
        <p:spPr bwMode="auto">
          <a:xfrm>
            <a:off x="416496" y="985953"/>
            <a:ext cx="9073008" cy="517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 cstate="print"/>
          <a:srcRect l="18773" t="9051" r="18750" b="8001"/>
          <a:stretch>
            <a:fillRect/>
          </a:stretch>
        </p:blipFill>
        <p:spPr bwMode="auto">
          <a:xfrm>
            <a:off x="488504" y="469663"/>
            <a:ext cx="8640960" cy="555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16496" y="2996952"/>
            <a:ext cx="5616624" cy="2664296"/>
          </a:xfrm>
        </p:spPr>
        <p:txBody>
          <a:bodyPr/>
          <a:lstStyle/>
          <a:p>
            <a:r>
              <a:rPr lang="pt-BR" dirty="0" smtClean="0"/>
              <a:t>“... </a:t>
            </a:r>
            <a:r>
              <a:rPr lang="pt-BR" i="1" dirty="0" smtClean="0"/>
              <a:t>é ajudar as pessoas a progredir nas suas vidas por meio da EDUCAÇÃO</a:t>
            </a:r>
            <a:r>
              <a:rPr lang="pt-BR" dirty="0" smtClean="0"/>
              <a:t>, </a:t>
            </a:r>
            <a:r>
              <a:rPr lang="pt-BR" i="1" dirty="0" smtClean="0"/>
              <a:t>no mais amplo sentido da palavra” </a:t>
            </a:r>
            <a:endParaRPr lang="pt-BR" dirty="0" smtClean="0"/>
          </a:p>
          <a:p>
            <a:endParaRPr lang="pt-BR" dirty="0" smtClean="0"/>
          </a:p>
          <a:p>
            <a:r>
              <a:rPr lang="pt-BR" sz="1800" i="1" dirty="0" smtClean="0"/>
              <a:t>Marjorie </a:t>
            </a:r>
            <a:r>
              <a:rPr lang="pt-BR" sz="1800" i="1" dirty="0" err="1" smtClean="0"/>
              <a:t>Scardino</a:t>
            </a:r>
            <a:r>
              <a:rPr lang="pt-BR" sz="1800" i="1" dirty="0" smtClean="0"/>
              <a:t> – CEO, Pearson </a:t>
            </a:r>
            <a:r>
              <a:rPr lang="pt-BR" sz="1800" i="1" dirty="0" err="1" smtClean="0"/>
              <a:t>plc</a:t>
            </a:r>
            <a:endParaRPr lang="pt-BR" sz="1800" i="1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16496" y="2204864"/>
            <a:ext cx="4462611" cy="10174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2800" dirty="0" err="1" smtClean="0">
                <a:latin typeface="Trebuchet MS" pitchFamily="-123" charset="0"/>
              </a:rPr>
              <a:t>Nossa</a:t>
            </a:r>
            <a:r>
              <a:rPr lang="en-GB" sz="2800" dirty="0" smtClean="0">
                <a:latin typeface="Trebuchet MS" pitchFamily="-123" charset="0"/>
              </a:rPr>
              <a:t> </a:t>
            </a:r>
            <a:r>
              <a:rPr lang="en-GB" sz="2800" dirty="0" err="1" smtClean="0">
                <a:latin typeface="Trebuchet MS" pitchFamily="-123" charset="0"/>
              </a:rPr>
              <a:t>missão</a:t>
            </a:r>
            <a:r>
              <a:rPr lang="en-GB" sz="2800" dirty="0" smtClean="0">
                <a:latin typeface="Trebuchet MS" pitchFamily="-123" charset="0"/>
              </a:rPr>
              <a:t>...</a:t>
            </a:r>
          </a:p>
        </p:txBody>
      </p:sp>
      <p:pic>
        <p:nvPicPr>
          <p:cNvPr id="12" name="Picture 4" descr="iStock_000009511846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9144" y="3545618"/>
            <a:ext cx="3384376" cy="268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560512" y="548680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2"/>
                </a:solidFill>
                <a:latin typeface="+mj-lt"/>
              </a:rPr>
              <a:t>64 Países</a:t>
            </a:r>
          </a:p>
          <a:p>
            <a:r>
              <a:rPr lang="pt-BR" sz="2400" b="1" dirty="0" smtClean="0">
                <a:solidFill>
                  <a:schemeClr val="tx2"/>
                </a:solidFill>
                <a:latin typeface="+mj-lt"/>
              </a:rPr>
              <a:t>37.000 colaboradores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304" y="178594"/>
            <a:ext cx="8302128" cy="9461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dirty="0" err="1" smtClean="0"/>
              <a:t>Avaliação</a:t>
            </a:r>
            <a:r>
              <a:rPr lang="en-GB" dirty="0" smtClean="0"/>
              <a:t>: </a:t>
            </a:r>
            <a:r>
              <a:rPr lang="en-GB" dirty="0" err="1" smtClean="0"/>
              <a:t>softwares</a:t>
            </a:r>
            <a:r>
              <a:rPr lang="en-GB" dirty="0" smtClean="0"/>
              <a:t> e </a:t>
            </a:r>
            <a:r>
              <a:rPr lang="en-GB" dirty="0" err="1" smtClean="0"/>
              <a:t>sistemas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garantir</a:t>
            </a:r>
            <a:r>
              <a:rPr lang="en-GB" dirty="0" smtClean="0"/>
              <a:t> </a:t>
            </a:r>
            <a:r>
              <a:rPr lang="en-GB" dirty="0" err="1" smtClean="0"/>
              <a:t>confiabilidade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pic>
        <p:nvPicPr>
          <p:cNvPr id="7" name="Picture 2" descr="Y:\Illuminar\screenshots\imagens do iluminar\17 academico - Emissao dos Relatori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528" y="1372835"/>
            <a:ext cx="8424936" cy="49364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dirty="0" smtClean="0"/>
              <a:t>Certificação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395288" y="1556792"/>
            <a:ext cx="6046787" cy="4561433"/>
          </a:xfrm>
        </p:spPr>
        <p:txBody>
          <a:bodyPr/>
          <a:lstStyle/>
          <a:p>
            <a:r>
              <a:rPr lang="pt-BR" dirty="0" smtClean="0"/>
              <a:t>Com certificadores internacionais como </a:t>
            </a:r>
            <a:r>
              <a:rPr lang="pt-BR" dirty="0" err="1" smtClean="0"/>
              <a:t>Edexcel</a:t>
            </a:r>
            <a:r>
              <a:rPr lang="pt-BR" dirty="0" smtClean="0"/>
              <a:t>, o aprendizado do estudante é validado em seu país e no mundo</a:t>
            </a:r>
          </a:p>
          <a:p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775881"/>
            <a:ext cx="9109075" cy="1143000"/>
          </a:xfrm>
        </p:spPr>
        <p:txBody>
          <a:bodyPr/>
          <a:lstStyle/>
          <a:p>
            <a:pPr eaLnBrk="1" hangingPunct="1"/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/>
              <a:t>Roger Trimer</a:t>
            </a:r>
            <a:br>
              <a:rPr lang="en-US" dirty="0" smtClean="0"/>
            </a:br>
            <a:r>
              <a:rPr lang="en-US" b="0" dirty="0" smtClean="0">
                <a:hlinkClick r:id="rId2"/>
              </a:rPr>
              <a:t>roger.trimer@pearson.com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O </a:t>
            </a:r>
            <a:r>
              <a:rPr lang="en-GB" dirty="0" err="1" smtClean="0"/>
              <a:t>conteúdo</a:t>
            </a:r>
            <a:r>
              <a:rPr lang="en-GB" dirty="0" smtClean="0"/>
              <a:t> </a:t>
            </a:r>
            <a:r>
              <a:rPr lang="en-GB" dirty="0" err="1" smtClean="0"/>
              <a:t>em</a:t>
            </a:r>
            <a:r>
              <a:rPr lang="en-GB" dirty="0" smtClean="0"/>
              <a:t> EAD</a:t>
            </a:r>
            <a:endParaRPr lang="en-GB" b="0" dirty="0" smtClean="0"/>
          </a:p>
        </p:txBody>
      </p:sp>
      <p:sp>
        <p:nvSpPr>
          <p:cNvPr id="206852" name="Rectangle 3"/>
          <p:cNvSpPr>
            <a:spLocks noChangeArrowheads="1"/>
          </p:cNvSpPr>
          <p:nvPr/>
        </p:nvSpPr>
        <p:spPr bwMode="auto">
          <a:xfrm>
            <a:off x="5562600" y="3651409"/>
            <a:ext cx="4098925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  <a:spAutoFit/>
          </a:bodyPr>
          <a:lstStyle/>
          <a:p>
            <a:pPr marL="161925" indent="-161925" algn="r">
              <a:buSzPct val="80000"/>
              <a:buFont typeface="Verdana" pitchFamily="-123" charset="0"/>
              <a:buNone/>
            </a:pPr>
            <a:r>
              <a:rPr lang="en-GB" sz="14400" dirty="0" smtClean="0">
                <a:solidFill>
                  <a:schemeClr val="bg2"/>
                </a:solidFill>
              </a:rPr>
              <a:t>2</a:t>
            </a:r>
            <a:endParaRPr lang="en-GB" sz="315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95288" y="395288"/>
            <a:ext cx="9238232" cy="873472"/>
          </a:xfrm>
        </p:spPr>
        <p:txBody>
          <a:bodyPr/>
          <a:lstStyle/>
          <a:p>
            <a:r>
              <a:rPr lang="pt-BR" dirty="0" smtClean="0"/>
              <a:t>Um livro digitalizado é um livro digital?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>
          <a:xfrm>
            <a:off x="395288" y="1988840"/>
            <a:ext cx="6046787" cy="4129385"/>
          </a:xfrm>
        </p:spPr>
        <p:txBody>
          <a:bodyPr/>
          <a:lstStyle/>
          <a:p>
            <a:r>
              <a:rPr lang="pt-BR" dirty="0" smtClean="0"/>
              <a:t>O “presente digital” pede outras estratégias de conteúdo</a:t>
            </a:r>
          </a:p>
          <a:p>
            <a:r>
              <a:rPr lang="pt-BR" dirty="0" smtClean="0"/>
              <a:t>O conteúdo textual é um recurso fundamental para grande parte dos aprendizes</a:t>
            </a:r>
          </a:p>
          <a:p>
            <a:r>
              <a:rPr lang="pt-BR" dirty="0" smtClean="0"/>
              <a:t>O contexto digital permite aproveitar o texto de outras formas</a:t>
            </a:r>
          </a:p>
          <a:p>
            <a:r>
              <a:rPr lang="pt-BR" dirty="0" smtClean="0"/>
              <a:t>O limite para o conteúdo digital é a mudança na maneira de </a:t>
            </a:r>
            <a:r>
              <a:rPr lang="pt-BR" strike="dblStrike" dirty="0" smtClean="0"/>
              <a:t>ensinar</a:t>
            </a:r>
            <a:r>
              <a:rPr lang="pt-BR" dirty="0" smtClean="0"/>
              <a:t> ajudar a aprender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Educação como era: </a:t>
            </a:r>
            <a:r>
              <a:rPr lang="pt-BR" dirty="0" smtClean="0"/>
              <a:t>três níveis de conteúdo</a:t>
            </a:r>
            <a:endParaRPr lang="pt-BR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</p:nvPr>
        </p:nvGraphicFramePr>
        <p:xfrm>
          <a:off x="261274" y="1600202"/>
          <a:ext cx="9216229" cy="4205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4705350" y="1052737"/>
            <a:ext cx="495300" cy="441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F4EC17-F6FE-41AB-A92B-CE74986B804B}" type="slidenum">
              <a:rPr lang="pt-BR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 caminho seguro para o conhecimento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4294967295"/>
          </p:nvPr>
        </p:nvSpPr>
        <p:spPr>
          <a:xfrm>
            <a:off x="330200" y="6410848"/>
            <a:ext cx="387985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smtClean="0"/>
              <a:t>roger.trimer@pearsoned.com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4725162" y="1026373"/>
            <a:ext cx="495300" cy="441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D569595-1589-423E-B2EF-94E00709BDC9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  <p:graphicFrame>
        <p:nvGraphicFramePr>
          <p:cNvPr id="16" name="Diagrama 15"/>
          <p:cNvGraphicFramePr/>
          <p:nvPr/>
        </p:nvGraphicFramePr>
        <p:xfrm>
          <a:off x="584515" y="1412776"/>
          <a:ext cx="8736971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 caminho para o conhecimento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4294967295"/>
          </p:nvPr>
        </p:nvSpPr>
        <p:spPr>
          <a:xfrm>
            <a:off x="330200" y="6410848"/>
            <a:ext cx="387985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smtClean="0"/>
              <a:t>roger.trimer@pearsoned.com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4725162" y="1026373"/>
            <a:ext cx="495300" cy="441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D569595-1589-423E-B2EF-94E00709BDC9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  <p:graphicFrame>
        <p:nvGraphicFramePr>
          <p:cNvPr id="16" name="Diagrama 15"/>
          <p:cNvGraphicFramePr/>
          <p:nvPr/>
        </p:nvGraphicFramePr>
        <p:xfrm>
          <a:off x="584515" y="1412776"/>
          <a:ext cx="8736971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 caminho para o conhecimento?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4294967295"/>
          </p:nvPr>
        </p:nvSpPr>
        <p:spPr>
          <a:xfrm>
            <a:off x="330200" y="6410848"/>
            <a:ext cx="387985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smtClean="0"/>
              <a:t>roger.trimer@pearsoned.com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4725162" y="1026373"/>
            <a:ext cx="495300" cy="441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D569595-1589-423E-B2EF-94E00709BDC9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  <p:graphicFrame>
        <p:nvGraphicFramePr>
          <p:cNvPr id="16" name="Diagrama 15"/>
          <p:cNvGraphicFramePr/>
          <p:nvPr/>
        </p:nvGraphicFramePr>
        <p:xfrm>
          <a:off x="584515" y="1412776"/>
          <a:ext cx="8736971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earson_Thank you">
  <a:themeElements>
    <a:clrScheme name="Pearson_Thank you 2">
      <a:dk1>
        <a:srgbClr val="000000"/>
      </a:dk1>
      <a:lt1>
        <a:srgbClr val="FBF5EA"/>
      </a:lt1>
      <a:dk2>
        <a:srgbClr val="364395"/>
      </a:dk2>
      <a:lt2>
        <a:srgbClr val="FFFFFF"/>
      </a:lt2>
      <a:accent1>
        <a:srgbClr val="364395"/>
      </a:accent1>
      <a:accent2>
        <a:srgbClr val="5E69AA"/>
      </a:accent2>
      <a:accent3>
        <a:srgbClr val="FDF9F3"/>
      </a:accent3>
      <a:accent4>
        <a:srgbClr val="000000"/>
      </a:accent4>
      <a:accent5>
        <a:srgbClr val="AEB0C8"/>
      </a:accent5>
      <a:accent6>
        <a:srgbClr val="545E9A"/>
      </a:accent6>
      <a:hlink>
        <a:srgbClr val="727BB5"/>
      </a:hlink>
      <a:folHlink>
        <a:srgbClr val="868EBF"/>
      </a:folHlink>
    </a:clrScheme>
    <a:fontScheme name="Pearson_Thank you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Pearson_Thank you 1">
        <a:dk1>
          <a:srgbClr val="000000"/>
        </a:dk1>
        <a:lt1>
          <a:srgbClr val="FBF5EA"/>
        </a:lt1>
        <a:dk2>
          <a:srgbClr val="364395"/>
        </a:dk2>
        <a:lt2>
          <a:srgbClr val="FFFFFF"/>
        </a:lt2>
        <a:accent1>
          <a:srgbClr val="9D1348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CCAAB1"/>
        </a:accent5>
        <a:accent6>
          <a:srgbClr val="007D53"/>
        </a:accent6>
        <a:hlink>
          <a:srgbClr val="364395"/>
        </a:hlink>
        <a:folHlink>
          <a:srgbClr val="ED6B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Thank you 2">
        <a:dk1>
          <a:srgbClr val="000000"/>
        </a:dk1>
        <a:lt1>
          <a:srgbClr val="FBF5EA"/>
        </a:lt1>
        <a:dk2>
          <a:srgbClr val="364395"/>
        </a:dk2>
        <a:lt2>
          <a:srgbClr val="FFFFFF"/>
        </a:lt2>
        <a:accent1>
          <a:srgbClr val="364395"/>
        </a:accent1>
        <a:accent2>
          <a:srgbClr val="5E69AA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545E9A"/>
        </a:accent6>
        <a:hlink>
          <a:srgbClr val="727BB5"/>
        </a:hlink>
        <a:folHlink>
          <a:srgbClr val="868EB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earson_Divider">
  <a:themeElements>
    <a:clrScheme name="Pearson_Divider 2">
      <a:dk1>
        <a:srgbClr val="000000"/>
      </a:dk1>
      <a:lt1>
        <a:srgbClr val="FBF5EA"/>
      </a:lt1>
      <a:dk2>
        <a:srgbClr val="364395"/>
      </a:dk2>
      <a:lt2>
        <a:srgbClr val="FFFFFF"/>
      </a:lt2>
      <a:accent1>
        <a:srgbClr val="364395"/>
      </a:accent1>
      <a:accent2>
        <a:srgbClr val="5E69AA"/>
      </a:accent2>
      <a:accent3>
        <a:srgbClr val="FDF9F3"/>
      </a:accent3>
      <a:accent4>
        <a:srgbClr val="000000"/>
      </a:accent4>
      <a:accent5>
        <a:srgbClr val="AEB0C8"/>
      </a:accent5>
      <a:accent6>
        <a:srgbClr val="545E9A"/>
      </a:accent6>
      <a:hlink>
        <a:srgbClr val="727BB5"/>
      </a:hlink>
      <a:folHlink>
        <a:srgbClr val="868EBF"/>
      </a:folHlink>
    </a:clrScheme>
    <a:fontScheme name="Pearson_Divider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Pearson_Divider 1">
        <a:dk1>
          <a:srgbClr val="000000"/>
        </a:dk1>
        <a:lt1>
          <a:srgbClr val="FBF5EA"/>
        </a:lt1>
        <a:dk2>
          <a:srgbClr val="364395"/>
        </a:dk2>
        <a:lt2>
          <a:srgbClr val="FFFFFF"/>
        </a:lt2>
        <a:accent1>
          <a:srgbClr val="9D1348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CCAAB1"/>
        </a:accent5>
        <a:accent6>
          <a:srgbClr val="007D53"/>
        </a:accent6>
        <a:hlink>
          <a:srgbClr val="364395"/>
        </a:hlink>
        <a:folHlink>
          <a:srgbClr val="ED6B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Divider 2">
        <a:dk1>
          <a:srgbClr val="000000"/>
        </a:dk1>
        <a:lt1>
          <a:srgbClr val="FBF5EA"/>
        </a:lt1>
        <a:dk2>
          <a:srgbClr val="364395"/>
        </a:dk2>
        <a:lt2>
          <a:srgbClr val="FFFFFF"/>
        </a:lt2>
        <a:accent1>
          <a:srgbClr val="364395"/>
        </a:accent1>
        <a:accent2>
          <a:srgbClr val="5E69AA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545E9A"/>
        </a:accent6>
        <a:hlink>
          <a:srgbClr val="727BB5"/>
        </a:hlink>
        <a:folHlink>
          <a:srgbClr val="868EB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Pearson_purple</Template>
  <TotalTime>5109</TotalTime>
  <Words>782</Words>
  <Application>Microsoft Office PowerPoint</Application>
  <PresentationFormat>Papel A4 (210 x 297 mm)</PresentationFormat>
  <Paragraphs>140</Paragraphs>
  <Slides>32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32</vt:i4>
      </vt:variant>
    </vt:vector>
  </HeadingPairs>
  <TitlesOfParts>
    <vt:vector size="34" baseType="lpstr">
      <vt:lpstr>1_Pearson_Thank you</vt:lpstr>
      <vt:lpstr>1_Pearson_Divider</vt:lpstr>
      <vt:lpstr>Slide 1</vt:lpstr>
      <vt:lpstr>Pearson</vt:lpstr>
      <vt:lpstr>Nossa missão...</vt:lpstr>
      <vt:lpstr>O conteúdo em EAD</vt:lpstr>
      <vt:lpstr>Um livro digitalizado é um livro digital?</vt:lpstr>
      <vt:lpstr>Educação como era: três níveis de conteúdo</vt:lpstr>
      <vt:lpstr>Um caminho seguro para o conhecimento</vt:lpstr>
      <vt:lpstr>Um caminho para o conhecimento</vt:lpstr>
      <vt:lpstr>Um caminho para o conhecimento?</vt:lpstr>
      <vt:lpstr>Boas notícias</vt:lpstr>
      <vt:lpstr>Melhores práticas</vt:lpstr>
      <vt:lpstr>Riscos</vt:lpstr>
      <vt:lpstr>Riscos</vt:lpstr>
      <vt:lpstr>As múltiplas possibilidades de conteúdo</vt:lpstr>
      <vt:lpstr>Outras questões de direitos autorais</vt:lpstr>
      <vt:lpstr>Caminhos seguros</vt:lpstr>
      <vt:lpstr>O Futuro do conteúdo didático em EAD</vt:lpstr>
      <vt:lpstr>Produtos Pearson para EAD</vt:lpstr>
      <vt:lpstr>Biblioteca Virtual Universitária </vt:lpstr>
      <vt:lpstr>Bibliotecas virtuais são referência e pesquisa</vt:lpstr>
      <vt:lpstr>Slide 21</vt:lpstr>
      <vt:lpstr>Curso de inglês online</vt:lpstr>
      <vt:lpstr>Complementado com livro</vt:lpstr>
      <vt:lpstr>Conteúdo dialógico textual</vt:lpstr>
      <vt:lpstr>Slide 25</vt:lpstr>
      <vt:lpstr>Ambientes Virtuais de Aprendizagem são o caminho para a interação </vt:lpstr>
      <vt:lpstr>Laboratórios permitem aprofundamento e prática</vt:lpstr>
      <vt:lpstr>Slide 28</vt:lpstr>
      <vt:lpstr>Slide 29</vt:lpstr>
      <vt:lpstr>Avaliação: softwares e sistemas para garantir confiabilidade </vt:lpstr>
      <vt:lpstr>Certificação</vt:lpstr>
      <vt:lpstr> Roger Trimer roger.trimer@pearson.com </vt:lpstr>
    </vt:vector>
  </TitlesOfParts>
  <Company>Pearson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rosimerr</dc:creator>
  <dc:description>Built by: www.mediasterling.com</dc:description>
  <cp:lastModifiedBy>UTRIMRO</cp:lastModifiedBy>
  <cp:revision>307</cp:revision>
  <dcterms:created xsi:type="dcterms:W3CDTF">2010-11-30T15:26:50Z</dcterms:created>
  <dcterms:modified xsi:type="dcterms:W3CDTF">2011-10-19T12:26:31Z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_version">
    <vt:lpwstr>v1.0.1</vt:lpwstr>
  </property>
</Properties>
</file>